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 id="2147483852" r:id="rId2"/>
  </p:sldMasterIdLst>
  <p:notesMasterIdLst>
    <p:notesMasterId r:id="rId21"/>
  </p:notesMasterIdLst>
  <p:handoutMasterIdLst>
    <p:handoutMasterId r:id="rId22"/>
  </p:handoutMasterIdLst>
  <p:sldIdLst>
    <p:sldId id="332" r:id="rId3"/>
    <p:sldId id="333" r:id="rId4"/>
    <p:sldId id="331" r:id="rId5"/>
    <p:sldId id="320" r:id="rId6"/>
    <p:sldId id="321" r:id="rId7"/>
    <p:sldId id="322" r:id="rId8"/>
    <p:sldId id="323" r:id="rId9"/>
    <p:sldId id="315" r:id="rId10"/>
    <p:sldId id="334" r:id="rId11"/>
    <p:sldId id="336" r:id="rId12"/>
    <p:sldId id="326" r:id="rId13"/>
    <p:sldId id="328" r:id="rId14"/>
    <p:sldId id="327" r:id="rId15"/>
    <p:sldId id="335" r:id="rId16"/>
    <p:sldId id="330" r:id="rId17"/>
    <p:sldId id="337" r:id="rId18"/>
    <p:sldId id="325" r:id="rId19"/>
    <p:sldId id="318" r:id="rId20"/>
  </p:sldIdLst>
  <p:sldSz cx="9144000" cy="6858000" type="screen4x3"/>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07A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57772B-F2D0-46C9-8A87-CA9501BDC1AA}" type="doc">
      <dgm:prSet loTypeId="urn:microsoft.com/office/officeart/2005/8/layout/funnel1" loCatId="relationship" qsTypeId="urn:microsoft.com/office/officeart/2009/2/quickstyle/3d8" qsCatId="3D" csTypeId="urn:microsoft.com/office/officeart/2005/8/colors/accent1_2" csCatId="accent1" phldr="1"/>
      <dgm:spPr/>
      <dgm:t>
        <a:bodyPr/>
        <a:lstStyle/>
        <a:p>
          <a:endParaRPr lang="en-GB"/>
        </a:p>
      </dgm:t>
    </dgm:pt>
    <dgm:pt modelId="{DB6C9262-C94A-4718-B159-E96A96D8D3F7}">
      <dgm:prSet phldrT="[Text]"/>
      <dgm:spPr/>
      <dgm:t>
        <a:bodyPr/>
        <a:lstStyle/>
        <a:p>
          <a:r>
            <a:rPr lang="en-GB" dirty="0" smtClean="0"/>
            <a:t>?</a:t>
          </a:r>
          <a:endParaRPr lang="en-GB" dirty="0"/>
        </a:p>
      </dgm:t>
    </dgm:pt>
    <dgm:pt modelId="{1EF2DD11-4A51-4F14-AFF8-D7CE052C6D43}" type="parTrans" cxnId="{1287E15C-B2A7-4192-A36E-0E554B94A8F2}">
      <dgm:prSet/>
      <dgm:spPr/>
      <dgm:t>
        <a:bodyPr/>
        <a:lstStyle/>
        <a:p>
          <a:endParaRPr lang="en-GB"/>
        </a:p>
      </dgm:t>
    </dgm:pt>
    <dgm:pt modelId="{9E00103E-147A-41E9-ACE8-AD610015585A}" type="sibTrans" cxnId="{1287E15C-B2A7-4192-A36E-0E554B94A8F2}">
      <dgm:prSet/>
      <dgm:spPr/>
      <dgm:t>
        <a:bodyPr/>
        <a:lstStyle/>
        <a:p>
          <a:endParaRPr lang="en-GB"/>
        </a:p>
      </dgm:t>
    </dgm:pt>
    <dgm:pt modelId="{C06B4696-22EA-44D7-87C2-8BB7557BBB77}">
      <dgm:prSet phldrT="[Text]"/>
      <dgm:spPr/>
      <dgm:t>
        <a:bodyPr/>
        <a:lstStyle/>
        <a:p>
          <a:r>
            <a:rPr lang="en-GB" dirty="0" smtClean="0"/>
            <a:t>?</a:t>
          </a:r>
          <a:endParaRPr lang="en-GB" dirty="0"/>
        </a:p>
      </dgm:t>
    </dgm:pt>
    <dgm:pt modelId="{927AADB8-F5AA-4C73-B6E8-43EE57323B79}" type="parTrans" cxnId="{A52F8C2D-3E68-4862-83B7-8A009F3EFD38}">
      <dgm:prSet/>
      <dgm:spPr/>
      <dgm:t>
        <a:bodyPr/>
        <a:lstStyle/>
        <a:p>
          <a:endParaRPr lang="en-GB"/>
        </a:p>
      </dgm:t>
    </dgm:pt>
    <dgm:pt modelId="{9BE1E8BD-69CC-40D1-99BC-BDEC3B3559E7}" type="sibTrans" cxnId="{A52F8C2D-3E68-4862-83B7-8A009F3EFD38}">
      <dgm:prSet/>
      <dgm:spPr/>
      <dgm:t>
        <a:bodyPr/>
        <a:lstStyle/>
        <a:p>
          <a:endParaRPr lang="en-GB"/>
        </a:p>
      </dgm:t>
    </dgm:pt>
    <dgm:pt modelId="{3B731E4F-D2A7-4C72-8523-29CD9DC5C5BF}">
      <dgm:prSet phldrT="[Text]"/>
      <dgm:spPr/>
      <dgm:t>
        <a:bodyPr/>
        <a:lstStyle/>
        <a:p>
          <a:r>
            <a:rPr lang="en-GB" dirty="0" smtClean="0"/>
            <a:t>?</a:t>
          </a:r>
          <a:endParaRPr lang="en-GB" dirty="0"/>
        </a:p>
      </dgm:t>
    </dgm:pt>
    <dgm:pt modelId="{F20C0BC1-00EE-4D67-AA85-A8AEA5635FC3}" type="parTrans" cxnId="{46477612-53F0-4CE7-BB69-1F2EF71FE921}">
      <dgm:prSet/>
      <dgm:spPr/>
      <dgm:t>
        <a:bodyPr/>
        <a:lstStyle/>
        <a:p>
          <a:endParaRPr lang="en-GB"/>
        </a:p>
      </dgm:t>
    </dgm:pt>
    <dgm:pt modelId="{B86F1836-CFE4-4BA7-A12D-5C6BE4A7BD96}" type="sibTrans" cxnId="{46477612-53F0-4CE7-BB69-1F2EF71FE921}">
      <dgm:prSet/>
      <dgm:spPr/>
      <dgm:t>
        <a:bodyPr/>
        <a:lstStyle/>
        <a:p>
          <a:endParaRPr lang="en-GB"/>
        </a:p>
      </dgm:t>
    </dgm:pt>
    <dgm:pt modelId="{27932AF1-4E15-4152-930D-5F3A95753E28}">
      <dgm:prSet phldrT="[Text]"/>
      <dgm:spPr/>
      <dgm:t>
        <a:bodyPr/>
        <a:lstStyle/>
        <a:p>
          <a:r>
            <a:rPr lang="en-GB" dirty="0" smtClean="0"/>
            <a:t>Participation</a:t>
          </a:r>
          <a:endParaRPr lang="en-GB" dirty="0"/>
        </a:p>
      </dgm:t>
    </dgm:pt>
    <dgm:pt modelId="{DC07BA3F-BAF5-495D-8779-9734BCE20C7A}" type="parTrans" cxnId="{617E7F92-0922-4330-8ECF-BA11DDFE4B6F}">
      <dgm:prSet/>
      <dgm:spPr/>
      <dgm:t>
        <a:bodyPr/>
        <a:lstStyle/>
        <a:p>
          <a:endParaRPr lang="en-GB"/>
        </a:p>
      </dgm:t>
    </dgm:pt>
    <dgm:pt modelId="{96A272D5-1317-4191-8441-7864A1DA05A2}" type="sibTrans" cxnId="{617E7F92-0922-4330-8ECF-BA11DDFE4B6F}">
      <dgm:prSet/>
      <dgm:spPr/>
      <dgm:t>
        <a:bodyPr/>
        <a:lstStyle/>
        <a:p>
          <a:endParaRPr lang="en-GB"/>
        </a:p>
      </dgm:t>
    </dgm:pt>
    <dgm:pt modelId="{9DD59E1B-CFC0-4EC3-9BF0-E2C17440652E}" type="pres">
      <dgm:prSet presAssocID="{5A57772B-F2D0-46C9-8A87-CA9501BDC1AA}" presName="Name0" presStyleCnt="0">
        <dgm:presLayoutVars>
          <dgm:chMax val="4"/>
          <dgm:resizeHandles val="exact"/>
        </dgm:presLayoutVars>
      </dgm:prSet>
      <dgm:spPr/>
      <dgm:t>
        <a:bodyPr/>
        <a:lstStyle/>
        <a:p>
          <a:endParaRPr lang="en-GB"/>
        </a:p>
      </dgm:t>
    </dgm:pt>
    <dgm:pt modelId="{5BA3B3B0-97C8-4D08-B916-061C833378C2}" type="pres">
      <dgm:prSet presAssocID="{5A57772B-F2D0-46C9-8A87-CA9501BDC1AA}" presName="ellipse" presStyleLbl="trBgShp" presStyleIdx="0" presStyleCnt="1"/>
      <dgm:spPr/>
    </dgm:pt>
    <dgm:pt modelId="{2B62E72D-BC15-45B6-885B-C84EEE4576E3}" type="pres">
      <dgm:prSet presAssocID="{5A57772B-F2D0-46C9-8A87-CA9501BDC1AA}" presName="arrow1" presStyleLbl="fgShp" presStyleIdx="0" presStyleCnt="1"/>
      <dgm:spPr/>
    </dgm:pt>
    <dgm:pt modelId="{E427A732-9204-43F4-9BB6-B1E577C9FC68}" type="pres">
      <dgm:prSet presAssocID="{5A57772B-F2D0-46C9-8A87-CA9501BDC1AA}" presName="rectangle" presStyleLbl="revTx" presStyleIdx="0" presStyleCnt="1">
        <dgm:presLayoutVars>
          <dgm:bulletEnabled val="1"/>
        </dgm:presLayoutVars>
      </dgm:prSet>
      <dgm:spPr/>
      <dgm:t>
        <a:bodyPr/>
        <a:lstStyle/>
        <a:p>
          <a:endParaRPr lang="en-GB"/>
        </a:p>
      </dgm:t>
    </dgm:pt>
    <dgm:pt modelId="{54767688-E03E-48E7-A1D8-886E26422B04}" type="pres">
      <dgm:prSet presAssocID="{C06B4696-22EA-44D7-87C2-8BB7557BBB77}" presName="item1" presStyleLbl="node1" presStyleIdx="0" presStyleCnt="3">
        <dgm:presLayoutVars>
          <dgm:bulletEnabled val="1"/>
        </dgm:presLayoutVars>
      </dgm:prSet>
      <dgm:spPr/>
      <dgm:t>
        <a:bodyPr/>
        <a:lstStyle/>
        <a:p>
          <a:endParaRPr lang="en-GB"/>
        </a:p>
      </dgm:t>
    </dgm:pt>
    <dgm:pt modelId="{E3F854B8-1B70-4271-BF18-0872147925E6}" type="pres">
      <dgm:prSet presAssocID="{3B731E4F-D2A7-4C72-8523-29CD9DC5C5BF}" presName="item2" presStyleLbl="node1" presStyleIdx="1" presStyleCnt="3">
        <dgm:presLayoutVars>
          <dgm:bulletEnabled val="1"/>
        </dgm:presLayoutVars>
      </dgm:prSet>
      <dgm:spPr/>
      <dgm:t>
        <a:bodyPr/>
        <a:lstStyle/>
        <a:p>
          <a:endParaRPr lang="en-GB"/>
        </a:p>
      </dgm:t>
    </dgm:pt>
    <dgm:pt modelId="{9B042B85-4157-4657-8971-C42B1D955BE5}" type="pres">
      <dgm:prSet presAssocID="{27932AF1-4E15-4152-930D-5F3A95753E28}" presName="item3" presStyleLbl="node1" presStyleIdx="2" presStyleCnt="3">
        <dgm:presLayoutVars>
          <dgm:bulletEnabled val="1"/>
        </dgm:presLayoutVars>
      </dgm:prSet>
      <dgm:spPr/>
      <dgm:t>
        <a:bodyPr/>
        <a:lstStyle/>
        <a:p>
          <a:endParaRPr lang="en-GB"/>
        </a:p>
      </dgm:t>
    </dgm:pt>
    <dgm:pt modelId="{40D07FCA-3390-4A4F-A300-0AE635C011D2}" type="pres">
      <dgm:prSet presAssocID="{5A57772B-F2D0-46C9-8A87-CA9501BDC1AA}" presName="funnel" presStyleLbl="trAlignAcc1" presStyleIdx="0" presStyleCnt="1"/>
      <dgm:spPr/>
    </dgm:pt>
  </dgm:ptLst>
  <dgm:cxnLst>
    <dgm:cxn modelId="{00598C4A-2BF3-47EE-8619-24AE8518BAF4}" type="presOf" srcId="{5A57772B-F2D0-46C9-8A87-CA9501BDC1AA}" destId="{9DD59E1B-CFC0-4EC3-9BF0-E2C17440652E}" srcOrd="0" destOrd="0" presId="urn:microsoft.com/office/officeart/2005/8/layout/funnel1"/>
    <dgm:cxn modelId="{1287E15C-B2A7-4192-A36E-0E554B94A8F2}" srcId="{5A57772B-F2D0-46C9-8A87-CA9501BDC1AA}" destId="{DB6C9262-C94A-4718-B159-E96A96D8D3F7}" srcOrd="0" destOrd="0" parTransId="{1EF2DD11-4A51-4F14-AFF8-D7CE052C6D43}" sibTransId="{9E00103E-147A-41E9-ACE8-AD610015585A}"/>
    <dgm:cxn modelId="{208A19FC-37A1-477D-B3A5-790AF0041B1A}" type="presOf" srcId="{3B731E4F-D2A7-4C72-8523-29CD9DC5C5BF}" destId="{54767688-E03E-48E7-A1D8-886E26422B04}" srcOrd="0" destOrd="0" presId="urn:microsoft.com/office/officeart/2005/8/layout/funnel1"/>
    <dgm:cxn modelId="{2C9C6B93-7850-4900-8A43-B448C277DE01}" type="presOf" srcId="{DB6C9262-C94A-4718-B159-E96A96D8D3F7}" destId="{9B042B85-4157-4657-8971-C42B1D955BE5}" srcOrd="0" destOrd="0" presId="urn:microsoft.com/office/officeart/2005/8/layout/funnel1"/>
    <dgm:cxn modelId="{E0F0AC6E-C46D-493B-B33F-481BE301AF7F}" type="presOf" srcId="{27932AF1-4E15-4152-930D-5F3A95753E28}" destId="{E427A732-9204-43F4-9BB6-B1E577C9FC68}" srcOrd="0" destOrd="0" presId="urn:microsoft.com/office/officeart/2005/8/layout/funnel1"/>
    <dgm:cxn modelId="{617E7F92-0922-4330-8ECF-BA11DDFE4B6F}" srcId="{5A57772B-F2D0-46C9-8A87-CA9501BDC1AA}" destId="{27932AF1-4E15-4152-930D-5F3A95753E28}" srcOrd="3" destOrd="0" parTransId="{DC07BA3F-BAF5-495D-8779-9734BCE20C7A}" sibTransId="{96A272D5-1317-4191-8441-7864A1DA05A2}"/>
    <dgm:cxn modelId="{A52F8C2D-3E68-4862-83B7-8A009F3EFD38}" srcId="{5A57772B-F2D0-46C9-8A87-CA9501BDC1AA}" destId="{C06B4696-22EA-44D7-87C2-8BB7557BBB77}" srcOrd="1" destOrd="0" parTransId="{927AADB8-F5AA-4C73-B6E8-43EE57323B79}" sibTransId="{9BE1E8BD-69CC-40D1-99BC-BDEC3B3559E7}"/>
    <dgm:cxn modelId="{46477612-53F0-4CE7-BB69-1F2EF71FE921}" srcId="{5A57772B-F2D0-46C9-8A87-CA9501BDC1AA}" destId="{3B731E4F-D2A7-4C72-8523-29CD9DC5C5BF}" srcOrd="2" destOrd="0" parTransId="{F20C0BC1-00EE-4D67-AA85-A8AEA5635FC3}" sibTransId="{B86F1836-CFE4-4BA7-A12D-5C6BE4A7BD96}"/>
    <dgm:cxn modelId="{EC9DD00F-D60B-47D6-83CF-F5F3A9711F7F}" type="presOf" srcId="{C06B4696-22EA-44D7-87C2-8BB7557BBB77}" destId="{E3F854B8-1B70-4271-BF18-0872147925E6}" srcOrd="0" destOrd="0" presId="urn:microsoft.com/office/officeart/2005/8/layout/funnel1"/>
    <dgm:cxn modelId="{D1A03D98-419A-467D-8A57-C3315087F674}" type="presParOf" srcId="{9DD59E1B-CFC0-4EC3-9BF0-E2C17440652E}" destId="{5BA3B3B0-97C8-4D08-B916-061C833378C2}" srcOrd="0" destOrd="0" presId="urn:microsoft.com/office/officeart/2005/8/layout/funnel1"/>
    <dgm:cxn modelId="{6F358C05-9076-4FBD-B7A2-6001E25ADD98}" type="presParOf" srcId="{9DD59E1B-CFC0-4EC3-9BF0-E2C17440652E}" destId="{2B62E72D-BC15-45B6-885B-C84EEE4576E3}" srcOrd="1" destOrd="0" presId="urn:microsoft.com/office/officeart/2005/8/layout/funnel1"/>
    <dgm:cxn modelId="{4FD92ED8-B463-429D-85E6-F25C563CF698}" type="presParOf" srcId="{9DD59E1B-CFC0-4EC3-9BF0-E2C17440652E}" destId="{E427A732-9204-43F4-9BB6-B1E577C9FC68}" srcOrd="2" destOrd="0" presId="urn:microsoft.com/office/officeart/2005/8/layout/funnel1"/>
    <dgm:cxn modelId="{E1FCE576-A8EA-4FD2-B754-9DB0D04B6573}" type="presParOf" srcId="{9DD59E1B-CFC0-4EC3-9BF0-E2C17440652E}" destId="{54767688-E03E-48E7-A1D8-886E26422B04}" srcOrd="3" destOrd="0" presId="urn:microsoft.com/office/officeart/2005/8/layout/funnel1"/>
    <dgm:cxn modelId="{CA6CF4FB-264A-40CD-BF4E-DEDFAAAF076A}" type="presParOf" srcId="{9DD59E1B-CFC0-4EC3-9BF0-E2C17440652E}" destId="{E3F854B8-1B70-4271-BF18-0872147925E6}" srcOrd="4" destOrd="0" presId="urn:microsoft.com/office/officeart/2005/8/layout/funnel1"/>
    <dgm:cxn modelId="{A5067E30-E652-475A-8F27-3822C9553400}" type="presParOf" srcId="{9DD59E1B-CFC0-4EC3-9BF0-E2C17440652E}" destId="{9B042B85-4157-4657-8971-C42B1D955BE5}" srcOrd="5" destOrd="0" presId="urn:microsoft.com/office/officeart/2005/8/layout/funnel1"/>
    <dgm:cxn modelId="{C2EF9DB0-C500-4EBB-B4A1-0EB0E9934BC9}" type="presParOf" srcId="{9DD59E1B-CFC0-4EC3-9BF0-E2C17440652E}" destId="{40D07FCA-3390-4A4F-A300-0AE635C011D2}"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3B3B0-97C8-4D08-B916-061C833378C2}">
      <dsp:nvSpPr>
        <dsp:cNvPr id="0" name=""/>
        <dsp:cNvSpPr/>
      </dsp:nvSpPr>
      <dsp:spPr>
        <a:xfrm>
          <a:off x="2284613" y="183867"/>
          <a:ext cx="3649057" cy="1267269"/>
        </a:xfrm>
        <a:prstGeom prst="ellipse">
          <a:avLst/>
        </a:prstGeom>
        <a:solidFill>
          <a:schemeClr val="accent1">
            <a:tint val="50000"/>
            <a:alpha val="40000"/>
            <a:hueOff val="0"/>
            <a:satOff val="0"/>
            <a:lumOff val="0"/>
            <a:alphaOff val="0"/>
          </a:schemeClr>
        </a:solidFill>
        <a:ln>
          <a:noFill/>
        </a:ln>
        <a:effectLst/>
        <a:sp3d z="-152400" prstMaterial="matte"/>
      </dsp:spPr>
      <dsp:style>
        <a:lnRef idx="0">
          <a:scrgbClr r="0" g="0" b="0"/>
        </a:lnRef>
        <a:fillRef idx="1">
          <a:scrgbClr r="0" g="0" b="0"/>
        </a:fillRef>
        <a:effectRef idx="0">
          <a:scrgbClr r="0" g="0" b="0"/>
        </a:effectRef>
        <a:fontRef idx="minor"/>
      </dsp:style>
    </dsp:sp>
    <dsp:sp modelId="{2B62E72D-BC15-45B6-885B-C84EEE4576E3}">
      <dsp:nvSpPr>
        <dsp:cNvPr id="0" name=""/>
        <dsp:cNvSpPr/>
      </dsp:nvSpPr>
      <dsp:spPr>
        <a:xfrm>
          <a:off x="3761209" y="3286980"/>
          <a:ext cx="707181" cy="452596"/>
        </a:xfrm>
        <a:prstGeom prst="downArrow">
          <a:avLst/>
        </a:prstGeom>
        <a:solidFill>
          <a:schemeClr val="accent1">
            <a:tint val="60000"/>
            <a:hueOff val="0"/>
            <a:satOff val="0"/>
            <a:lumOff val="0"/>
            <a:alphaOff val="0"/>
          </a:schemeClr>
        </a:solidFill>
        <a:ln>
          <a:noFill/>
        </a:ln>
        <a:effectLst>
          <a:outerShdw blurRad="50800" dist="15875" dir="5400000" algn="ctr" rotWithShape="0">
            <a:srgbClr val="000000">
              <a:alpha val="68000"/>
            </a:srgbClr>
          </a:outerShdw>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427A732-9204-43F4-9BB6-B1E577C9FC68}">
      <dsp:nvSpPr>
        <dsp:cNvPr id="0" name=""/>
        <dsp:cNvSpPr/>
      </dsp:nvSpPr>
      <dsp:spPr>
        <a:xfrm>
          <a:off x="2417563" y="3649057"/>
          <a:ext cx="3394472" cy="848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GB" sz="3000" kern="1200" dirty="0" smtClean="0"/>
            <a:t>Participation</a:t>
          </a:r>
          <a:endParaRPr lang="en-GB" sz="3000" kern="1200" dirty="0"/>
        </a:p>
      </dsp:txBody>
      <dsp:txXfrm>
        <a:off x="2417563" y="3649057"/>
        <a:ext cx="3394472" cy="848618"/>
      </dsp:txXfrm>
    </dsp:sp>
    <dsp:sp modelId="{54767688-E03E-48E7-A1D8-886E26422B04}">
      <dsp:nvSpPr>
        <dsp:cNvPr id="0" name=""/>
        <dsp:cNvSpPr/>
      </dsp:nvSpPr>
      <dsp:spPr>
        <a:xfrm>
          <a:off x="3611286" y="1549010"/>
          <a:ext cx="1272927" cy="1272927"/>
        </a:xfrm>
        <a:prstGeom prst="ellipse">
          <a:avLst/>
        </a:prstGeom>
        <a:solidFill>
          <a:schemeClr val="accent1">
            <a:hueOff val="0"/>
            <a:satOff val="0"/>
            <a:lumOff val="0"/>
            <a:alphaOff val="0"/>
          </a:schemeClr>
        </a:solidFill>
        <a:ln>
          <a:noFill/>
        </a:ln>
        <a:effectLst>
          <a:outerShdw blurRad="50800" dist="15875" dir="5400000" algn="ctr" rotWithShape="0">
            <a:srgbClr val="000000">
              <a:alpha val="68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r>
            <a:rPr lang="en-GB" sz="5400" kern="1200" dirty="0" smtClean="0"/>
            <a:t>?</a:t>
          </a:r>
          <a:endParaRPr lang="en-GB" sz="5400" kern="1200" dirty="0"/>
        </a:p>
      </dsp:txBody>
      <dsp:txXfrm>
        <a:off x="3797702" y="1735426"/>
        <a:ext cx="900095" cy="900095"/>
      </dsp:txXfrm>
    </dsp:sp>
    <dsp:sp modelId="{E3F854B8-1B70-4271-BF18-0872147925E6}">
      <dsp:nvSpPr>
        <dsp:cNvPr id="0" name=""/>
        <dsp:cNvSpPr/>
      </dsp:nvSpPr>
      <dsp:spPr>
        <a:xfrm>
          <a:off x="2700436" y="594032"/>
          <a:ext cx="1272927" cy="1272927"/>
        </a:xfrm>
        <a:prstGeom prst="ellipse">
          <a:avLst/>
        </a:prstGeom>
        <a:solidFill>
          <a:schemeClr val="accent1">
            <a:hueOff val="0"/>
            <a:satOff val="0"/>
            <a:lumOff val="0"/>
            <a:alphaOff val="0"/>
          </a:schemeClr>
        </a:solidFill>
        <a:ln>
          <a:noFill/>
        </a:ln>
        <a:effectLst>
          <a:outerShdw blurRad="50800" dist="15875" dir="5400000" algn="ctr" rotWithShape="0">
            <a:srgbClr val="000000">
              <a:alpha val="68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r>
            <a:rPr lang="en-GB" sz="5400" kern="1200" dirty="0" smtClean="0"/>
            <a:t>?</a:t>
          </a:r>
          <a:endParaRPr lang="en-GB" sz="5400" kern="1200" dirty="0"/>
        </a:p>
      </dsp:txBody>
      <dsp:txXfrm>
        <a:off x="2886852" y="780448"/>
        <a:ext cx="900095" cy="900095"/>
      </dsp:txXfrm>
    </dsp:sp>
    <dsp:sp modelId="{9B042B85-4157-4657-8971-C42B1D955BE5}">
      <dsp:nvSpPr>
        <dsp:cNvPr id="0" name=""/>
        <dsp:cNvSpPr/>
      </dsp:nvSpPr>
      <dsp:spPr>
        <a:xfrm>
          <a:off x="4001650" y="286267"/>
          <a:ext cx="1272927" cy="1272927"/>
        </a:xfrm>
        <a:prstGeom prst="ellipse">
          <a:avLst/>
        </a:prstGeom>
        <a:solidFill>
          <a:schemeClr val="accent1">
            <a:hueOff val="0"/>
            <a:satOff val="0"/>
            <a:lumOff val="0"/>
            <a:alphaOff val="0"/>
          </a:schemeClr>
        </a:solidFill>
        <a:ln>
          <a:noFill/>
        </a:ln>
        <a:effectLst>
          <a:outerShdw blurRad="50800" dist="15875" dir="5400000" algn="ctr" rotWithShape="0">
            <a:srgbClr val="000000">
              <a:alpha val="68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r>
            <a:rPr lang="en-GB" sz="5400" kern="1200" dirty="0" smtClean="0"/>
            <a:t>?</a:t>
          </a:r>
          <a:endParaRPr lang="en-GB" sz="5400" kern="1200" dirty="0"/>
        </a:p>
      </dsp:txBody>
      <dsp:txXfrm>
        <a:off x="4188066" y="472683"/>
        <a:ext cx="900095" cy="900095"/>
      </dsp:txXfrm>
    </dsp:sp>
    <dsp:sp modelId="{40D07FCA-3390-4A4F-A300-0AE635C011D2}">
      <dsp:nvSpPr>
        <dsp:cNvPr id="0" name=""/>
        <dsp:cNvSpPr/>
      </dsp:nvSpPr>
      <dsp:spPr>
        <a:xfrm>
          <a:off x="2134691" y="28287"/>
          <a:ext cx="3960217" cy="3168174"/>
        </a:xfrm>
        <a:prstGeom prst="funnel">
          <a:avLst/>
        </a:prstGeom>
        <a:solidFill>
          <a:schemeClr val="lt1">
            <a:alpha val="40000"/>
            <a:hueOff val="0"/>
            <a:satOff val="0"/>
            <a:lumOff val="0"/>
            <a:alphaOff val="0"/>
          </a:schemeClr>
        </a:solidFill>
        <a:ln>
          <a:noFill/>
        </a:ln>
        <a:effectLst>
          <a:outerShdw blurRad="50800" dist="15875" dir="5400000" algn="ctr" rotWithShape="0">
            <a:srgbClr val="000000">
              <a:alpha val="68000"/>
            </a:srgbClr>
          </a:outerShdw>
        </a:effectLst>
        <a:sp3d extrusionH="190500" prstMaterial="matte">
          <a:bevelT w="120650" h="38100"/>
          <a:bevelB w="120650" h="57150" prst="relaxedInset"/>
          <a:contourClr>
            <a:schemeClr val="bg1"/>
          </a:contourClr>
        </a:sp3d>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27361D22-AF3C-4C3B-B62C-FBA3148848F5}" type="datetimeFigureOut">
              <a:rPr lang="en-GB"/>
              <a:pPr>
                <a:defRPr/>
              </a:pPr>
              <a:t>15/06/2020</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pPr>
              <a:defRPr/>
            </a:pPr>
            <a:fld id="{995288D2-9E8D-45C6-AC34-89B06B7FCC67}"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BC24D324-E69B-4579-886A-3D74729C84F9}" type="datetimeFigureOut">
              <a:rPr lang="en-GB"/>
              <a:pPr>
                <a:defRPr/>
              </a:pPr>
              <a:t>15/06/2020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Calibri" panose="020F0502020204030204" pitchFamily="34" charset="0"/>
              </a:defRPr>
            </a:lvl1pPr>
          </a:lstStyle>
          <a:p>
            <a:pPr>
              <a:defRPr/>
            </a:pPr>
            <a:fld id="{66E424D2-D629-47A3-86B8-B524C5E7C338}"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https://www.youtube.com/watch?v=ucTLKmvCyUI </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C7EEA426-2E2A-4280-B343-66D1AE9ABF65}" type="slidenum">
              <a:rPr lang="en-GB" altLang="en-US" smtClean="0">
                <a:latin typeface="Calibri" panose="020F0502020204030204" pitchFamily="34" charset="0"/>
                <a:cs typeface="Arial" panose="020B0604020202020204" pitchFamily="34" charset="0"/>
              </a:rPr>
              <a:pPr fontAlgn="base">
                <a:spcBef>
                  <a:spcPct val="0"/>
                </a:spcBef>
                <a:spcAft>
                  <a:spcPct val="0"/>
                </a:spcAft>
              </a:pPr>
              <a:t>8</a:t>
            </a:fld>
            <a:endParaRPr lang="en-GB" altLang="en-US" smtClean="0">
              <a:latin typeface="Calibri" panose="020F050202020403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4763" y="2058988"/>
            <a:ext cx="9147176"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a:lstStyle>
            <a:lvl1pPr algn="ctr">
              <a:lnSpc>
                <a:spcPct val="80000"/>
              </a:lnSpc>
              <a:defRPr sz="6000" spc="0" baseline="0"/>
            </a:lvl1pPr>
          </a:lstStyle>
          <a:p>
            <a:r>
              <a:rPr lang="en-US" smtClean="0"/>
              <a:t>Click to edit Master title style</a:t>
            </a:r>
            <a:endParaRPr lang="en-US" dirty="0"/>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FAA38AFD-D9D8-454B-B17C-9D6B028B320E}" type="datetimeFigureOut">
              <a:rPr lang="en-GB"/>
              <a:pPr>
                <a:defRPr/>
              </a:pPr>
              <a:t>15/06/2020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442983E-C48B-40CE-89E2-FD7D23286748}" type="slidenum">
              <a:rPr lang="en-GB"/>
              <a:pPr>
                <a:defRPr/>
              </a:pPr>
              <a:t>‹#›</a:t>
            </a:fld>
            <a:endParaRPr lang="en-GB"/>
          </a:p>
        </p:txBody>
      </p:sp>
    </p:spTree>
    <p:extLst>
      <p:ext uri="{BB962C8B-B14F-4D97-AF65-F5344CB8AC3E}">
        <p14:creationId xmlns:p14="http://schemas.microsoft.com/office/powerpoint/2010/main" val="1120659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4A76471-2E60-4CD7-962D-A408C87F29EB}" type="datetimeFigureOut">
              <a:rPr lang="en-GB"/>
              <a:pPr>
                <a:defRPr/>
              </a:pPr>
              <a:t>15/06/2020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7DAA84E-B963-4A1C-AAA7-0153697C3D6D}" type="slidenum">
              <a:rPr lang="en-GB"/>
              <a:pPr>
                <a:defRPr/>
              </a:pPr>
              <a:t>‹#›</a:t>
            </a:fld>
            <a:endParaRPr lang="en-GB"/>
          </a:p>
        </p:txBody>
      </p:sp>
    </p:spTree>
    <p:extLst>
      <p:ext uri="{BB962C8B-B14F-4D97-AF65-F5344CB8AC3E}">
        <p14:creationId xmlns:p14="http://schemas.microsoft.com/office/powerpoint/2010/main" val="2792694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6764338"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a:xfrm>
            <a:off x="628650" y="6423025"/>
            <a:ext cx="2057400" cy="365125"/>
          </a:xfrm>
        </p:spPr>
        <p:txBody>
          <a:bodyPr/>
          <a:lstStyle>
            <a:lvl1pPr>
              <a:defRPr/>
            </a:lvl1pPr>
          </a:lstStyle>
          <a:p>
            <a:pPr>
              <a:defRPr/>
            </a:pPr>
            <a:fld id="{7C9D2E2C-5065-4EED-8386-482B700180C6}" type="datetimeFigureOut">
              <a:rPr lang="en-GB"/>
              <a:pPr>
                <a:defRPr/>
              </a:pPr>
              <a:t>15/06/2020</a:t>
            </a:fld>
            <a:endParaRPr lang="en-GB"/>
          </a:p>
        </p:txBody>
      </p:sp>
      <p:sp>
        <p:nvSpPr>
          <p:cNvPr id="6" name="Footer Placeholder 4"/>
          <p:cNvSpPr>
            <a:spLocks noGrp="1"/>
          </p:cNvSpPr>
          <p:nvPr>
            <p:ph type="ftr" sz="quarter" idx="11"/>
          </p:nvPr>
        </p:nvSpPr>
        <p:spPr>
          <a:xfrm>
            <a:off x="2832100" y="6423025"/>
            <a:ext cx="3209925" cy="365125"/>
          </a:xfrm>
        </p:spPr>
        <p:txBody>
          <a:bodyPr/>
          <a:lstStyle>
            <a:lvl1pPr>
              <a:defRPr/>
            </a:lvl1pPr>
          </a:lstStyle>
          <a:p>
            <a:pPr>
              <a:defRPr/>
            </a:pPr>
            <a:endParaRPr lang="en-GB"/>
          </a:p>
        </p:txBody>
      </p:sp>
      <p:sp>
        <p:nvSpPr>
          <p:cNvPr id="7" name="Slide Number Placeholder 5"/>
          <p:cNvSpPr>
            <a:spLocks noGrp="1"/>
          </p:cNvSpPr>
          <p:nvPr>
            <p:ph type="sldNum" sz="quarter" idx="12"/>
          </p:nvPr>
        </p:nvSpPr>
        <p:spPr>
          <a:xfrm>
            <a:off x="6054725" y="6423025"/>
            <a:ext cx="660400" cy="365125"/>
          </a:xfrm>
        </p:spPr>
        <p:txBody>
          <a:bodyPr/>
          <a:lstStyle>
            <a:lvl1pPr>
              <a:defRPr/>
            </a:lvl1pPr>
          </a:lstStyle>
          <a:p>
            <a:pPr>
              <a:defRPr/>
            </a:pPr>
            <a:fld id="{C9212A88-89EB-4A7A-8A05-7734BD62ECF6}" type="slidenum">
              <a:rPr lang="en-GB"/>
              <a:pPr>
                <a:defRPr/>
              </a:pPr>
              <a:t>‹#›</a:t>
            </a:fld>
            <a:endParaRPr lang="en-GB"/>
          </a:p>
        </p:txBody>
      </p:sp>
    </p:spTree>
    <p:extLst>
      <p:ext uri="{BB962C8B-B14F-4D97-AF65-F5344CB8AC3E}">
        <p14:creationId xmlns:p14="http://schemas.microsoft.com/office/powerpoint/2010/main" val="2969831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BEF0799A-C9E5-4B6C-A63C-BC0B2E6C59D5}" type="datetimeFigureOut">
              <a:rPr lang="en-GB"/>
              <a:pPr>
                <a:defRPr/>
              </a:pPr>
              <a:t>15/06/2020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7519E4C-17D0-4DA4-9BD4-6FC47BC417FA}" type="slidenum">
              <a:rPr lang="en-GB"/>
              <a:pPr>
                <a:defRPr/>
              </a:pPr>
              <a:t>‹#›</a:t>
            </a:fld>
            <a:endParaRPr lang="en-GB"/>
          </a:p>
        </p:txBody>
      </p:sp>
    </p:spTree>
    <p:extLst>
      <p:ext uri="{BB962C8B-B14F-4D97-AF65-F5344CB8AC3E}">
        <p14:creationId xmlns:p14="http://schemas.microsoft.com/office/powerpoint/2010/main" val="1321770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0CFE009-F299-42D7-BA86-BFE321A1116D}" type="datetimeFigureOut">
              <a:rPr lang="en-GB"/>
              <a:pPr>
                <a:defRPr/>
              </a:pPr>
              <a:t>15/06/2020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8FD4652-AE7F-4786-9358-A0017450D341}" type="slidenum">
              <a:rPr lang="en-GB"/>
              <a:pPr>
                <a:defRPr/>
              </a:pPr>
              <a:t>‹#›</a:t>
            </a:fld>
            <a:endParaRPr lang="en-GB"/>
          </a:p>
        </p:txBody>
      </p:sp>
    </p:spTree>
    <p:extLst>
      <p:ext uri="{BB962C8B-B14F-4D97-AF65-F5344CB8AC3E}">
        <p14:creationId xmlns:p14="http://schemas.microsoft.com/office/powerpoint/2010/main" val="2391872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8BEC3BC-1354-4FC0-BD08-825BA6F4B1AB}" type="datetimeFigureOut">
              <a:rPr lang="en-GB"/>
              <a:pPr>
                <a:defRPr/>
              </a:pPr>
              <a:t>15/06/2020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AB81AA9-1ED5-4E40-A08E-AED7B539E6A7}" type="slidenum">
              <a:rPr lang="en-GB"/>
              <a:pPr>
                <a:defRPr/>
              </a:pPr>
              <a:t>‹#›</a:t>
            </a:fld>
            <a:endParaRPr lang="en-GB"/>
          </a:p>
        </p:txBody>
      </p:sp>
    </p:spTree>
    <p:extLst>
      <p:ext uri="{BB962C8B-B14F-4D97-AF65-F5344CB8AC3E}">
        <p14:creationId xmlns:p14="http://schemas.microsoft.com/office/powerpoint/2010/main" val="1323170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BDA46EED-9DB7-4991-9212-FF0988FE4031}" type="datetimeFigureOut">
              <a:rPr lang="en-GB"/>
              <a:pPr>
                <a:defRPr/>
              </a:pPr>
              <a:t>15/06/2020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909B951-F10B-4038-AD02-97A1EFF055BE}" type="slidenum">
              <a:rPr lang="en-GB"/>
              <a:pPr>
                <a:defRPr/>
              </a:pPr>
              <a:t>‹#›</a:t>
            </a:fld>
            <a:endParaRPr lang="en-GB"/>
          </a:p>
        </p:txBody>
      </p:sp>
    </p:spTree>
    <p:extLst>
      <p:ext uri="{BB962C8B-B14F-4D97-AF65-F5344CB8AC3E}">
        <p14:creationId xmlns:p14="http://schemas.microsoft.com/office/powerpoint/2010/main" val="3573025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6F3B908F-A221-4B11-9C02-A6311A803439}" type="datetimeFigureOut">
              <a:rPr lang="en-GB"/>
              <a:pPr>
                <a:defRPr/>
              </a:pPr>
              <a:t>15/06/2020</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673A591A-3034-4471-9A5D-21761C941D28}" type="slidenum">
              <a:rPr lang="en-GB"/>
              <a:pPr>
                <a:defRPr/>
              </a:pPr>
              <a:t>‹#›</a:t>
            </a:fld>
            <a:endParaRPr lang="en-GB"/>
          </a:p>
        </p:txBody>
      </p:sp>
    </p:spTree>
    <p:extLst>
      <p:ext uri="{BB962C8B-B14F-4D97-AF65-F5344CB8AC3E}">
        <p14:creationId xmlns:p14="http://schemas.microsoft.com/office/powerpoint/2010/main" val="3702755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643658D3-DF01-4860-82B9-CE89AF22D301}" type="datetimeFigureOut">
              <a:rPr lang="en-GB"/>
              <a:pPr>
                <a:defRPr/>
              </a:pPr>
              <a:t>15/06/2020</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6D9CF968-C867-452D-8F59-7D9ABDB25C43}" type="slidenum">
              <a:rPr lang="en-GB"/>
              <a:pPr>
                <a:defRPr/>
              </a:pPr>
              <a:t>‹#›</a:t>
            </a:fld>
            <a:endParaRPr lang="en-GB"/>
          </a:p>
        </p:txBody>
      </p:sp>
    </p:spTree>
    <p:extLst>
      <p:ext uri="{BB962C8B-B14F-4D97-AF65-F5344CB8AC3E}">
        <p14:creationId xmlns:p14="http://schemas.microsoft.com/office/powerpoint/2010/main" val="11425275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9AA42E5-5FCF-4BDD-9EF0-2621ECEFEAF0}" type="datetimeFigureOut">
              <a:rPr lang="en-GB"/>
              <a:pPr>
                <a:defRPr/>
              </a:pPr>
              <a:t>15/06/2020</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237FF834-A6B5-4DDA-B177-F952472DBBA7}" type="slidenum">
              <a:rPr lang="en-GB"/>
              <a:pPr>
                <a:defRPr/>
              </a:pPr>
              <a:t>‹#›</a:t>
            </a:fld>
            <a:endParaRPr lang="en-GB"/>
          </a:p>
        </p:txBody>
      </p:sp>
    </p:spTree>
    <p:extLst>
      <p:ext uri="{BB962C8B-B14F-4D97-AF65-F5344CB8AC3E}">
        <p14:creationId xmlns:p14="http://schemas.microsoft.com/office/powerpoint/2010/main" val="2180010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3B6A1A8-6E2B-454A-832B-79006820E93A}" type="datetimeFigureOut">
              <a:rPr lang="en-GB"/>
              <a:pPr>
                <a:defRPr/>
              </a:pPr>
              <a:t>15/06/2020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44D3FE9-8B00-4107-BDDA-1F2460D21527}" type="slidenum">
              <a:rPr lang="en-GB"/>
              <a:pPr>
                <a:defRPr/>
              </a:pPr>
              <a:t>‹#›</a:t>
            </a:fld>
            <a:endParaRPr lang="en-GB"/>
          </a:p>
        </p:txBody>
      </p:sp>
    </p:spTree>
    <p:extLst>
      <p:ext uri="{BB962C8B-B14F-4D97-AF65-F5344CB8AC3E}">
        <p14:creationId xmlns:p14="http://schemas.microsoft.com/office/powerpoint/2010/main" val="3735302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28ADB18-3239-4294-8A84-8F8BBEFCB663}" type="datetimeFigureOut">
              <a:rPr lang="en-GB"/>
              <a:pPr>
                <a:defRPr/>
              </a:pPr>
              <a:t>15/06/2020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FD1FB96-46AB-4705-AEFB-79231D912F02}" type="slidenum">
              <a:rPr lang="en-GB"/>
              <a:pPr>
                <a:defRPr/>
              </a:pPr>
              <a:t>‹#›</a:t>
            </a:fld>
            <a:endParaRPr lang="en-GB"/>
          </a:p>
        </p:txBody>
      </p:sp>
    </p:spTree>
    <p:extLst>
      <p:ext uri="{BB962C8B-B14F-4D97-AF65-F5344CB8AC3E}">
        <p14:creationId xmlns:p14="http://schemas.microsoft.com/office/powerpoint/2010/main" val="718211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54E0CAD-4109-4554-A494-EAC4EFBFD6F4}" type="datetimeFigureOut">
              <a:rPr lang="en-GB"/>
              <a:pPr>
                <a:defRPr/>
              </a:pPr>
              <a:t>15/06/2020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AFF8B85-B998-4869-9FCB-8BDB7CB62866}" type="slidenum">
              <a:rPr lang="en-GB"/>
              <a:pPr>
                <a:defRPr/>
              </a:pPr>
              <a:t>‹#›</a:t>
            </a:fld>
            <a:endParaRPr lang="en-GB"/>
          </a:p>
        </p:txBody>
      </p:sp>
    </p:spTree>
    <p:extLst>
      <p:ext uri="{BB962C8B-B14F-4D97-AF65-F5344CB8AC3E}">
        <p14:creationId xmlns:p14="http://schemas.microsoft.com/office/powerpoint/2010/main" val="3161328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0CD6510E-93C1-48E9-9D2D-414773E1F42E}" type="datetimeFigureOut">
              <a:rPr lang="en-GB"/>
              <a:pPr>
                <a:defRPr/>
              </a:pPr>
              <a:t>15/06/2020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4F43B61-19DB-43F9-8F1F-007EB216349C}" type="slidenum">
              <a:rPr lang="en-GB"/>
              <a:pPr>
                <a:defRPr/>
              </a:pPr>
              <a:t>‹#›</a:t>
            </a:fld>
            <a:endParaRPr lang="en-GB"/>
          </a:p>
        </p:txBody>
      </p:sp>
    </p:spTree>
    <p:extLst>
      <p:ext uri="{BB962C8B-B14F-4D97-AF65-F5344CB8AC3E}">
        <p14:creationId xmlns:p14="http://schemas.microsoft.com/office/powerpoint/2010/main" val="2029226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2626EAF-4D6F-4056-9F5A-C9458524F533}" type="datetimeFigureOut">
              <a:rPr lang="en-GB"/>
              <a:pPr>
                <a:defRPr/>
              </a:pPr>
              <a:t>15/06/2020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96AD0BC-03C7-403E-A361-F8B10A3CAC8D}" type="slidenum">
              <a:rPr lang="en-GB"/>
              <a:pPr>
                <a:defRPr/>
              </a:pPr>
              <a:t>‹#›</a:t>
            </a:fld>
            <a:endParaRPr lang="en-GB"/>
          </a:p>
        </p:txBody>
      </p:sp>
    </p:spTree>
    <p:extLst>
      <p:ext uri="{BB962C8B-B14F-4D97-AF65-F5344CB8AC3E}">
        <p14:creationId xmlns:p14="http://schemas.microsoft.com/office/powerpoint/2010/main" val="3711671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4763" y="2058988"/>
            <a:ext cx="9147176"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oAutofit/>
          </a:bodyPr>
          <a:lstStyle>
            <a:lvl1pPr algn="ctr">
              <a:lnSpc>
                <a:spcPct val="80000"/>
              </a:lnSpc>
              <a:defRPr sz="6000" b="0" spc="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4893" y="3984400"/>
            <a:ext cx="7886700" cy="1174639"/>
          </a:xfrm>
        </p:spPr>
        <p:txBody>
          <a:bodyPr>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solidFill>
                  <a:schemeClr val="tx2"/>
                </a:solidFill>
              </a:defRPr>
            </a:lvl1pPr>
          </a:lstStyle>
          <a:p>
            <a:pPr>
              <a:defRPr/>
            </a:pPr>
            <a:fld id="{58CF581A-9321-4F52-B7F5-7F76DFF074E2}" type="datetimeFigureOut">
              <a:rPr lang="en-GB"/>
              <a:pPr>
                <a:defRPr/>
              </a:pPr>
              <a:t>15/06/2020</a:t>
            </a:fld>
            <a:endParaRPr lang="en-GB"/>
          </a:p>
        </p:txBody>
      </p:sp>
      <p:sp>
        <p:nvSpPr>
          <p:cNvPr id="6" name="Footer Placeholder 4"/>
          <p:cNvSpPr>
            <a:spLocks noGrp="1"/>
          </p:cNvSpPr>
          <p:nvPr>
            <p:ph type="ftr" sz="quarter" idx="11"/>
          </p:nvPr>
        </p:nvSpPr>
        <p:spPr/>
        <p:txBody>
          <a:bodyPr/>
          <a:lstStyle>
            <a:lvl1pPr>
              <a:defRPr>
                <a:solidFill>
                  <a:schemeClr val="tx2"/>
                </a:solidFill>
              </a:defRPr>
            </a:lvl1pPr>
          </a:lstStyle>
          <a:p>
            <a:pPr>
              <a:defRPr/>
            </a:pPr>
            <a:endParaRPr lang="en-GB"/>
          </a:p>
        </p:txBody>
      </p:sp>
      <p:sp>
        <p:nvSpPr>
          <p:cNvPr id="7" name="Slide Number Placeholder 5"/>
          <p:cNvSpPr>
            <a:spLocks noGrp="1"/>
          </p:cNvSpPr>
          <p:nvPr>
            <p:ph type="sldNum" sz="quarter" idx="12"/>
          </p:nvPr>
        </p:nvSpPr>
        <p:spPr/>
        <p:txBody>
          <a:bodyPr/>
          <a:lstStyle>
            <a:lvl1pPr>
              <a:defRPr>
                <a:solidFill>
                  <a:schemeClr val="tx2"/>
                </a:solidFill>
              </a:defRPr>
            </a:lvl1pPr>
          </a:lstStyle>
          <a:p>
            <a:pPr>
              <a:defRPr/>
            </a:pPr>
            <a:fld id="{31D4CC04-11DA-42C1-94CD-9CF7AF0722A7}" type="slidenum">
              <a:rPr lang="en-GB"/>
              <a:pPr>
                <a:defRPr/>
              </a:pPr>
              <a:t>‹#›</a:t>
            </a:fld>
            <a:endParaRPr lang="en-GB"/>
          </a:p>
        </p:txBody>
      </p:sp>
    </p:spTree>
    <p:extLst>
      <p:ext uri="{BB962C8B-B14F-4D97-AF65-F5344CB8AC3E}">
        <p14:creationId xmlns:p14="http://schemas.microsoft.com/office/powerpoint/2010/main" val="147898224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7D7316EE-3905-46EC-B408-1FA3DA2A468F}" type="datetimeFigureOut">
              <a:rPr lang="en-GB"/>
              <a:pPr>
                <a:defRPr/>
              </a:pPr>
              <a:t>15/06/2020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03523FF-5BFA-44D7-B81D-68792E8685B9}" type="slidenum">
              <a:rPr lang="en-GB"/>
              <a:pPr>
                <a:defRPr/>
              </a:pPr>
              <a:t>‹#›</a:t>
            </a:fld>
            <a:endParaRPr lang="en-GB"/>
          </a:p>
        </p:txBody>
      </p:sp>
    </p:spTree>
    <p:extLst>
      <p:ext uri="{BB962C8B-B14F-4D97-AF65-F5344CB8AC3E}">
        <p14:creationId xmlns:p14="http://schemas.microsoft.com/office/powerpoint/2010/main" val="1368217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22DC8833-F327-4822-BE33-34CED7EE9BE5}" type="datetimeFigureOut">
              <a:rPr lang="en-GB"/>
              <a:pPr>
                <a:defRPr/>
              </a:pPr>
              <a:t>15/06/2020</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C5A98BD0-8F6F-4777-BA33-D419A84B3DBB}" type="slidenum">
              <a:rPr lang="en-GB"/>
              <a:pPr>
                <a:defRPr/>
              </a:pPr>
              <a:t>‹#›</a:t>
            </a:fld>
            <a:endParaRPr lang="en-GB"/>
          </a:p>
        </p:txBody>
      </p:sp>
    </p:spTree>
    <p:extLst>
      <p:ext uri="{BB962C8B-B14F-4D97-AF65-F5344CB8AC3E}">
        <p14:creationId xmlns:p14="http://schemas.microsoft.com/office/powerpoint/2010/main" val="3970317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E8481D7C-0057-4C93-83AB-9C52F41E644D}" type="datetimeFigureOut">
              <a:rPr lang="en-GB"/>
              <a:pPr>
                <a:defRPr/>
              </a:pPr>
              <a:t>15/06/2020</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619415E8-35F1-4521-8FCE-75691E4A548D}" type="slidenum">
              <a:rPr lang="en-GB"/>
              <a:pPr>
                <a:defRPr/>
              </a:pPr>
              <a:t>‹#›</a:t>
            </a:fld>
            <a:endParaRPr lang="en-GB"/>
          </a:p>
        </p:txBody>
      </p:sp>
    </p:spTree>
    <p:extLst>
      <p:ext uri="{BB962C8B-B14F-4D97-AF65-F5344CB8AC3E}">
        <p14:creationId xmlns:p14="http://schemas.microsoft.com/office/powerpoint/2010/main" val="1594794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D85E068F-B222-4598-9AFD-0366FD1CF3B1}" type="datetimeFigureOut">
              <a:rPr lang="en-GB"/>
              <a:pPr>
                <a:defRPr/>
              </a:pPr>
              <a:t>15/06/2020</a:t>
            </a:fld>
            <a:endParaRPr lang="en-GB"/>
          </a:p>
        </p:txBody>
      </p:sp>
      <p:sp>
        <p:nvSpPr>
          <p:cNvPr id="3" name="Footer Placeholder 2"/>
          <p:cNvSpPr>
            <a:spLocks noGrp="1"/>
          </p:cNvSpPr>
          <p:nvPr>
            <p:ph type="ftr" sz="quarter" idx="11"/>
          </p:nvPr>
        </p:nvSpPr>
        <p:spPr/>
        <p:txBody>
          <a:bodyPr/>
          <a:lstStyle>
            <a:lvl1pPr>
              <a:defRPr/>
            </a:lvl1pPr>
          </a:lstStyle>
          <a:p>
            <a:pPr>
              <a:defRPr/>
            </a:pPr>
            <a:endParaRPr lang="en-GB"/>
          </a:p>
        </p:txBody>
      </p:sp>
      <p:sp>
        <p:nvSpPr>
          <p:cNvPr id="4" name="Slide Number Placeholder 3"/>
          <p:cNvSpPr>
            <a:spLocks noGrp="1"/>
          </p:cNvSpPr>
          <p:nvPr>
            <p:ph type="sldNum" sz="quarter" idx="12"/>
          </p:nvPr>
        </p:nvSpPr>
        <p:spPr/>
        <p:txBody>
          <a:bodyPr/>
          <a:lstStyle>
            <a:lvl1pPr>
              <a:defRPr/>
            </a:lvl1pPr>
          </a:lstStyle>
          <a:p>
            <a:pPr>
              <a:defRPr/>
            </a:pPr>
            <a:fld id="{2772FDC8-62C7-49C8-A53A-4BEBA6794BFD}" type="slidenum">
              <a:rPr lang="en-GB"/>
              <a:pPr>
                <a:defRPr/>
              </a:pPr>
              <a:t>‹#›</a:t>
            </a:fld>
            <a:endParaRPr lang="en-GB"/>
          </a:p>
        </p:txBody>
      </p:sp>
    </p:spTree>
    <p:extLst>
      <p:ext uri="{BB962C8B-B14F-4D97-AF65-F5344CB8AC3E}">
        <p14:creationId xmlns:p14="http://schemas.microsoft.com/office/powerpoint/2010/main" val="2786491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1F481119-6DC1-4F88-9789-E8C5395D0C56}" type="datetimeFigureOut">
              <a:rPr lang="en-GB"/>
              <a:pPr>
                <a:defRPr/>
              </a:pPr>
              <a:t>15/06/2020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4F8E383-4831-4A84-AB2F-C7FB62548F50}" type="slidenum">
              <a:rPr lang="en-GB"/>
              <a:pPr>
                <a:defRPr/>
              </a:pPr>
              <a:t>‹#›</a:t>
            </a:fld>
            <a:endParaRPr lang="en-GB"/>
          </a:p>
        </p:txBody>
      </p:sp>
    </p:spTree>
    <p:extLst>
      <p:ext uri="{BB962C8B-B14F-4D97-AF65-F5344CB8AC3E}">
        <p14:creationId xmlns:p14="http://schemas.microsoft.com/office/powerpoint/2010/main" val="3123393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rtlCol="0">
            <a:normAutofit/>
          </a:bodyPr>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EEA3C679-909A-4673-8724-171F304B0370}" type="datetimeFigureOut">
              <a:rPr lang="en-GB"/>
              <a:pPr>
                <a:defRPr/>
              </a:pPr>
              <a:t>15/06/2020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72D2A47-7BCE-4556-BC0B-97D6454E2F21}" type="slidenum">
              <a:rPr lang="en-GB"/>
              <a:pPr>
                <a:defRPr/>
              </a:pPr>
              <a:t>‹#›</a:t>
            </a:fld>
            <a:endParaRPr lang="en-GB"/>
          </a:p>
        </p:txBody>
      </p:sp>
    </p:spTree>
    <p:extLst>
      <p:ext uri="{BB962C8B-B14F-4D97-AF65-F5344CB8AC3E}">
        <p14:creationId xmlns:p14="http://schemas.microsoft.com/office/powerpoint/2010/main" val="3362098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p:cNvSpPr/>
          <p:nvPr/>
        </p:nvSpPr>
        <p:spPr>
          <a:xfrm>
            <a:off x="0" y="176213"/>
            <a:ext cx="9142413" cy="16462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800" y="284163"/>
            <a:ext cx="7772400" cy="15081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685800" y="2011363"/>
            <a:ext cx="77724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81038" y="6423025"/>
            <a:ext cx="2595562" cy="365125"/>
          </a:xfrm>
          <a:prstGeom prst="rect">
            <a:avLst/>
          </a:prstGeom>
        </p:spPr>
        <p:txBody>
          <a:bodyPr vert="horz" lIns="91440" tIns="45720" rIns="45720" bIns="45720" rtlCol="0" anchor="ctr"/>
          <a:lstStyle>
            <a:lvl1pPr algn="l" eaLnBrk="1" fontAlgn="auto" hangingPunct="1">
              <a:spcBef>
                <a:spcPts val="0"/>
              </a:spcBef>
              <a:spcAft>
                <a:spcPts val="0"/>
              </a:spcAft>
              <a:defRPr sz="1050">
                <a:solidFill>
                  <a:schemeClr val="tx1"/>
                </a:solidFill>
                <a:latin typeface="+mn-lt"/>
              </a:defRPr>
            </a:lvl1pPr>
          </a:lstStyle>
          <a:p>
            <a:pPr>
              <a:defRPr/>
            </a:pPr>
            <a:fld id="{409CF767-8DB2-4DC6-984F-3AA9C8462E61}" type="datetimeFigureOut">
              <a:rPr lang="en-GB"/>
              <a:pPr>
                <a:defRPr/>
              </a:pPr>
              <a:t>15/06/2020</a:t>
            </a:fld>
            <a:endParaRPr lang="en-GB"/>
          </a:p>
        </p:txBody>
      </p:sp>
      <p:sp>
        <p:nvSpPr>
          <p:cNvPr id="5" name="Footer Placeholder 4"/>
          <p:cNvSpPr>
            <a:spLocks noGrp="1"/>
          </p:cNvSpPr>
          <p:nvPr>
            <p:ph type="ftr" sz="quarter" idx="3"/>
          </p:nvPr>
        </p:nvSpPr>
        <p:spPr>
          <a:xfrm>
            <a:off x="4191000" y="6423025"/>
            <a:ext cx="4060825" cy="365125"/>
          </a:xfrm>
          <a:prstGeom prst="rect">
            <a:avLst/>
          </a:prstGeom>
        </p:spPr>
        <p:txBody>
          <a:bodyPr vert="horz" lIns="91440" tIns="45720" rIns="91440" bIns="45720" rtlCol="0" anchor="ctr"/>
          <a:lstStyle>
            <a:lvl1pPr algn="r" eaLnBrk="1" fontAlgn="auto" hangingPunct="1">
              <a:spcBef>
                <a:spcPts val="0"/>
              </a:spcBef>
              <a:spcAft>
                <a:spcPts val="0"/>
              </a:spcAft>
              <a:defRPr sz="1050">
                <a:solidFill>
                  <a:schemeClr val="tx1"/>
                </a:solidFill>
                <a:latin typeface="+mn-lt"/>
              </a:defRPr>
            </a:lvl1pPr>
          </a:lstStyle>
          <a:p>
            <a:pPr>
              <a:defRPr/>
            </a:pPr>
            <a:endParaRPr lang="en-GB"/>
          </a:p>
        </p:txBody>
      </p:sp>
      <p:sp>
        <p:nvSpPr>
          <p:cNvPr id="6" name="Slide Number Placeholder 5"/>
          <p:cNvSpPr>
            <a:spLocks noGrp="1"/>
          </p:cNvSpPr>
          <p:nvPr>
            <p:ph type="sldNum" sz="quarter" idx="4"/>
          </p:nvPr>
        </p:nvSpPr>
        <p:spPr>
          <a:xfrm>
            <a:off x="8264525" y="6423025"/>
            <a:ext cx="709613" cy="365125"/>
          </a:xfrm>
          <a:prstGeom prst="rect">
            <a:avLst/>
          </a:prstGeom>
        </p:spPr>
        <p:txBody>
          <a:bodyPr vert="horz" lIns="45720" tIns="45720" rIns="91440" bIns="45720" rtlCol="0" anchor="ctr"/>
          <a:lstStyle>
            <a:lvl1pPr algn="l" eaLnBrk="1" fontAlgn="auto" hangingPunct="1">
              <a:spcBef>
                <a:spcPts val="0"/>
              </a:spcBef>
              <a:spcAft>
                <a:spcPts val="0"/>
              </a:spcAft>
              <a:defRPr sz="1200" b="0">
                <a:solidFill>
                  <a:schemeClr val="tx1"/>
                </a:solidFill>
                <a:latin typeface="+mn-lt"/>
              </a:defRPr>
            </a:lvl1pPr>
          </a:lstStyle>
          <a:p>
            <a:pPr>
              <a:defRPr/>
            </a:pPr>
            <a:fld id="{0F026FA6-A230-4664-9DC3-9F70154D3B6F}" type="slidenum">
              <a:rPr lang="en-GB"/>
              <a:pPr>
                <a:defRPr/>
              </a:pPr>
              <a:t>‹#›</a:t>
            </a:fld>
            <a:endParaRPr lang="en-GB"/>
          </a:p>
        </p:txBody>
      </p:sp>
    </p:spTree>
  </p:cSld>
  <p:clrMap bg1="dk1" tx1="lt1" bg2="dk2" tx2="lt2" accent1="accent1" accent2="accent2" accent3="accent3" accent4="accent4" accent5="accent5" accent6="accent6" hlink="hlink" folHlink="folHlink"/>
  <p:sldLayoutIdLst>
    <p:sldLayoutId id="2147484042" r:id="rId1"/>
    <p:sldLayoutId id="2147484024" r:id="rId2"/>
    <p:sldLayoutId id="2147484043" r:id="rId3"/>
    <p:sldLayoutId id="2147484025" r:id="rId4"/>
    <p:sldLayoutId id="2147484026" r:id="rId5"/>
    <p:sldLayoutId id="2147484027" r:id="rId6"/>
    <p:sldLayoutId id="2147484044" r:id="rId7"/>
    <p:sldLayoutId id="2147484028" r:id="rId8"/>
    <p:sldLayoutId id="2147484029" r:id="rId9"/>
    <p:sldLayoutId id="2147484030" r:id="rId10"/>
    <p:sldLayoutId id="2147484045" r:id="rId11"/>
  </p:sldLayoutIdLst>
  <p:txStyles>
    <p:titleStyle>
      <a:lvl1pPr algn="l" rtl="0" eaLnBrk="0" fontAlgn="base" hangingPunct="0">
        <a:lnSpc>
          <a:spcPct val="85000"/>
        </a:lnSpc>
        <a:spcBef>
          <a:spcPct val="0"/>
        </a:spcBef>
        <a:spcAft>
          <a:spcPct val="0"/>
        </a:spcAft>
        <a:defRPr sz="4000" kern="1200" cap="all">
          <a:solidFill>
            <a:schemeClr val="bg2"/>
          </a:solidFill>
          <a:latin typeface="+mj-lt"/>
          <a:ea typeface="+mj-ea"/>
          <a:cs typeface="+mj-cs"/>
        </a:defRPr>
      </a:lvl1pPr>
      <a:lvl2pPr algn="l" rtl="0" eaLnBrk="0" fontAlgn="base" hangingPunct="0">
        <a:lnSpc>
          <a:spcPct val="85000"/>
        </a:lnSpc>
        <a:spcBef>
          <a:spcPct val="0"/>
        </a:spcBef>
        <a:spcAft>
          <a:spcPct val="0"/>
        </a:spcAft>
        <a:defRPr sz="4000">
          <a:solidFill>
            <a:schemeClr val="bg2"/>
          </a:solidFill>
          <a:latin typeface="Corbel" panose="020B0503020204020204" pitchFamily="34" charset="0"/>
        </a:defRPr>
      </a:lvl2pPr>
      <a:lvl3pPr algn="l" rtl="0" eaLnBrk="0" fontAlgn="base" hangingPunct="0">
        <a:lnSpc>
          <a:spcPct val="85000"/>
        </a:lnSpc>
        <a:spcBef>
          <a:spcPct val="0"/>
        </a:spcBef>
        <a:spcAft>
          <a:spcPct val="0"/>
        </a:spcAft>
        <a:defRPr sz="4000">
          <a:solidFill>
            <a:schemeClr val="bg2"/>
          </a:solidFill>
          <a:latin typeface="Corbel" panose="020B0503020204020204" pitchFamily="34" charset="0"/>
        </a:defRPr>
      </a:lvl3pPr>
      <a:lvl4pPr algn="l" rtl="0" eaLnBrk="0" fontAlgn="base" hangingPunct="0">
        <a:lnSpc>
          <a:spcPct val="85000"/>
        </a:lnSpc>
        <a:spcBef>
          <a:spcPct val="0"/>
        </a:spcBef>
        <a:spcAft>
          <a:spcPct val="0"/>
        </a:spcAft>
        <a:defRPr sz="4000">
          <a:solidFill>
            <a:schemeClr val="bg2"/>
          </a:solidFill>
          <a:latin typeface="Corbel" panose="020B0503020204020204" pitchFamily="34" charset="0"/>
        </a:defRPr>
      </a:lvl4pPr>
      <a:lvl5pPr algn="l" rtl="0" eaLnBrk="0" fontAlgn="base" hangingPunct="0">
        <a:lnSpc>
          <a:spcPct val="85000"/>
        </a:lnSpc>
        <a:spcBef>
          <a:spcPct val="0"/>
        </a:spcBef>
        <a:spcAft>
          <a:spcPct val="0"/>
        </a:spcAft>
        <a:defRPr sz="4000">
          <a:solidFill>
            <a:schemeClr val="bg2"/>
          </a:solidFill>
          <a:latin typeface="Corbel" panose="020B0503020204020204" pitchFamily="34" charset="0"/>
        </a:defRPr>
      </a:lvl5pPr>
      <a:lvl6pPr marL="457200" algn="l" rtl="0" fontAlgn="base">
        <a:lnSpc>
          <a:spcPct val="85000"/>
        </a:lnSpc>
        <a:spcBef>
          <a:spcPct val="0"/>
        </a:spcBef>
        <a:spcAft>
          <a:spcPct val="0"/>
        </a:spcAft>
        <a:defRPr sz="4000">
          <a:solidFill>
            <a:schemeClr val="bg2"/>
          </a:solidFill>
          <a:latin typeface="Corbel" panose="020B0503020204020204" pitchFamily="34" charset="0"/>
        </a:defRPr>
      </a:lvl6pPr>
      <a:lvl7pPr marL="914400" algn="l" rtl="0" fontAlgn="base">
        <a:lnSpc>
          <a:spcPct val="85000"/>
        </a:lnSpc>
        <a:spcBef>
          <a:spcPct val="0"/>
        </a:spcBef>
        <a:spcAft>
          <a:spcPct val="0"/>
        </a:spcAft>
        <a:defRPr sz="4000">
          <a:solidFill>
            <a:schemeClr val="bg2"/>
          </a:solidFill>
          <a:latin typeface="Corbel" panose="020B0503020204020204" pitchFamily="34" charset="0"/>
        </a:defRPr>
      </a:lvl7pPr>
      <a:lvl8pPr marL="1371600" algn="l" rtl="0" fontAlgn="base">
        <a:lnSpc>
          <a:spcPct val="85000"/>
        </a:lnSpc>
        <a:spcBef>
          <a:spcPct val="0"/>
        </a:spcBef>
        <a:spcAft>
          <a:spcPct val="0"/>
        </a:spcAft>
        <a:defRPr sz="4000">
          <a:solidFill>
            <a:schemeClr val="bg2"/>
          </a:solidFill>
          <a:latin typeface="Corbel" panose="020B0503020204020204" pitchFamily="34" charset="0"/>
        </a:defRPr>
      </a:lvl8pPr>
      <a:lvl9pPr marL="1828800" algn="l" rtl="0" fontAlgn="base">
        <a:lnSpc>
          <a:spcPct val="85000"/>
        </a:lnSpc>
        <a:spcBef>
          <a:spcPct val="0"/>
        </a:spcBef>
        <a:spcAft>
          <a:spcPct val="0"/>
        </a:spcAft>
        <a:defRPr sz="4000">
          <a:solidFill>
            <a:schemeClr val="bg2"/>
          </a:solidFill>
          <a:latin typeface="Corbel" panose="020B0503020204020204" pitchFamily="34" charset="0"/>
        </a:defRPr>
      </a:lvl9pPr>
    </p:titleStyle>
    <p:bodyStyle>
      <a:lvl1pPr marL="182563" indent="-182563" algn="l" rtl="0" eaLnBrk="0" fontAlgn="base" hangingPunct="0">
        <a:lnSpc>
          <a:spcPct val="90000"/>
        </a:lnSpc>
        <a:spcBef>
          <a:spcPts val="1200"/>
        </a:spcBef>
        <a:spcAft>
          <a:spcPts val="200"/>
        </a:spcAft>
        <a:buClr>
          <a:schemeClr val="tx1"/>
        </a:buClr>
        <a:buFont typeface="Wingdings" panose="05000000000000000000" pitchFamily="2" charset="2"/>
        <a:buChar char=""/>
        <a:defRPr sz="2200" kern="1200">
          <a:solidFill>
            <a:schemeClr val="tx1"/>
          </a:solidFill>
          <a:latin typeface="+mn-lt"/>
          <a:ea typeface="+mn-ea"/>
          <a:cs typeface="+mn-cs"/>
        </a:defRPr>
      </a:lvl1pPr>
      <a:lvl2pPr marL="411163" indent="-182563" algn="l" rtl="0" eaLnBrk="0" fontAlgn="base" hangingPunct="0">
        <a:lnSpc>
          <a:spcPct val="90000"/>
        </a:lnSpc>
        <a:spcBef>
          <a:spcPts val="200"/>
        </a:spcBef>
        <a:spcAft>
          <a:spcPts val="400"/>
        </a:spcAft>
        <a:buClr>
          <a:schemeClr val="tx1"/>
        </a:buClr>
        <a:buFont typeface="Wingdings" panose="05000000000000000000" pitchFamily="2" charset="2"/>
        <a:buChar char=""/>
        <a:defRPr sz="2000" kern="1200">
          <a:solidFill>
            <a:schemeClr val="tx1"/>
          </a:solidFill>
          <a:latin typeface="+mn-lt"/>
          <a:ea typeface="+mn-ea"/>
          <a:cs typeface="+mn-cs"/>
        </a:defRPr>
      </a:lvl2pPr>
      <a:lvl3pPr marL="639763" indent="-182563" algn="l" rtl="0" eaLnBrk="0" fontAlgn="base" hangingPunct="0">
        <a:lnSpc>
          <a:spcPct val="90000"/>
        </a:lnSpc>
        <a:spcBef>
          <a:spcPts val="200"/>
        </a:spcBef>
        <a:spcAft>
          <a:spcPts val="400"/>
        </a:spcAft>
        <a:buClr>
          <a:schemeClr val="tx1"/>
        </a:buClr>
        <a:buFont typeface="Wingdings" panose="05000000000000000000" pitchFamily="2" charset="2"/>
        <a:buChar char=""/>
        <a:defRPr kern="1200">
          <a:solidFill>
            <a:schemeClr val="tx1"/>
          </a:solidFill>
          <a:latin typeface="+mn-lt"/>
          <a:ea typeface="+mn-ea"/>
          <a:cs typeface="+mn-cs"/>
        </a:defRPr>
      </a:lvl3pPr>
      <a:lvl4pPr marL="868363" indent="-182563" algn="l" rtl="0" eaLnBrk="0" fontAlgn="base" hangingPunct="0">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4pPr>
      <a:lvl5pPr marL="1096963" indent="-182563" algn="l" rtl="0" eaLnBrk="0" fontAlgn="base" hangingPunct="0">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7E16E2E-F99A-441F-BA20-3F9D505129F0}" type="datetimeFigureOut">
              <a:rPr lang="en-GB"/>
              <a:pPr>
                <a:defRPr/>
              </a:pPr>
              <a:t>15/06/2020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2EDDE54E-3403-4254-9D3F-614BC272A519}"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video" Target="https://www.youtube.com/embed/ucTLKmvCyUI"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altLang="en-US" smtClean="0"/>
              <a:t>What a time to be a politics student!</a:t>
            </a:r>
          </a:p>
        </p:txBody>
      </p:sp>
      <p:pic>
        <p:nvPicPr>
          <p:cNvPr id="921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842963"/>
            <a:ext cx="2916238" cy="389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1188" y="1612900"/>
            <a:ext cx="4194175"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4149725"/>
            <a:ext cx="3490913" cy="261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39975" y="4745038"/>
            <a:ext cx="27813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t>Decision making</a:t>
            </a:r>
            <a:endParaRPr lang="en-GB" dirty="0"/>
          </a:p>
        </p:txBody>
      </p:sp>
      <p:sp>
        <p:nvSpPr>
          <p:cNvPr id="19459" name="Content Placeholder 4"/>
          <p:cNvSpPr>
            <a:spLocks noGrp="1"/>
          </p:cNvSpPr>
          <p:nvPr>
            <p:ph idx="1"/>
          </p:nvPr>
        </p:nvSpPr>
        <p:spPr/>
        <p:txBody>
          <a:bodyPr/>
          <a:lstStyle/>
          <a:p>
            <a:r>
              <a:rPr lang="en-US" altLang="en-US" smtClean="0"/>
              <a:t>The next slide helps you consider what politicians promise us and why.</a:t>
            </a:r>
          </a:p>
          <a:p>
            <a:r>
              <a:rPr lang="en-US" altLang="en-US" smtClean="0"/>
              <a:t>Put yourself in the shoes of the Chancellor of the Exchequer (if you don’t know who this is or what they do just google them).</a:t>
            </a:r>
          </a:p>
          <a:p>
            <a:r>
              <a:rPr lang="en-US" altLang="en-US" smtClean="0"/>
              <a:t>You have £100m to spend – how are you going to do it? There is no wrong answer here.</a:t>
            </a:r>
          </a:p>
          <a:p>
            <a:r>
              <a:rPr lang="en-US" altLang="en-US" smtClean="0"/>
              <a:t>Can you justify your decisions?</a:t>
            </a:r>
            <a:endParaRPr lang="en-GB" altLang="en-US"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74638"/>
            <a:ext cx="8229600" cy="490537"/>
          </a:xfrm>
        </p:spPr>
        <p:txBody>
          <a:bodyPr/>
          <a:lstStyle/>
          <a:p>
            <a:pPr eaLnBrk="1" hangingPunct="1"/>
            <a:r>
              <a:rPr lang="en-GB" altLang="en-US" sz="3200" smtClean="0"/>
              <a:t>How would you spend a fictitious budget of £100m? Be prepared to justify your response</a:t>
            </a:r>
          </a:p>
        </p:txBody>
      </p:sp>
      <p:graphicFrame>
        <p:nvGraphicFramePr>
          <p:cNvPr id="4" name="Content Placeholder 3"/>
          <p:cNvGraphicFramePr>
            <a:graphicFrameLocks noGrp="1"/>
          </p:cNvGraphicFramePr>
          <p:nvPr>
            <p:ph idx="1"/>
          </p:nvPr>
        </p:nvGraphicFramePr>
        <p:xfrm>
          <a:off x="457200" y="1012825"/>
          <a:ext cx="8229600" cy="5461000"/>
        </p:xfrm>
        <a:graphic>
          <a:graphicData uri="http://schemas.openxmlformats.org/drawingml/2006/table">
            <a:tbl>
              <a:tblPr firstRow="1" bandRow="1">
                <a:tableStyleId>{5C22544A-7EE6-4342-B048-85BDC9FD1C3A}</a:tableStyleId>
              </a:tblPr>
              <a:tblGrid>
                <a:gridCol w="1378496">
                  <a:extLst>
                    <a:ext uri="{9D8B030D-6E8A-4147-A177-3AD203B41FA5}">
                      <a16:colId xmlns:a16="http://schemas.microsoft.com/office/drawing/2014/main" val="20000"/>
                    </a:ext>
                  </a:extLst>
                </a:gridCol>
                <a:gridCol w="6851104">
                  <a:extLst>
                    <a:ext uri="{9D8B030D-6E8A-4147-A177-3AD203B41FA5}">
                      <a16:colId xmlns:a16="http://schemas.microsoft.com/office/drawing/2014/main" val="20001"/>
                    </a:ext>
                  </a:extLst>
                </a:gridCol>
              </a:tblGrid>
              <a:tr h="370818">
                <a:tc>
                  <a:txBody>
                    <a:bodyPr/>
                    <a:lstStyle/>
                    <a:p>
                      <a:r>
                        <a:rPr lang="en-GB" sz="1600" dirty="0" smtClean="0"/>
                        <a:t>Area</a:t>
                      </a:r>
                      <a:endParaRPr lang="en-GB" sz="1600" dirty="0"/>
                    </a:p>
                  </a:txBody>
                  <a:tcPr marT="45717" marB="45717"/>
                </a:tc>
                <a:tc>
                  <a:txBody>
                    <a:bodyPr/>
                    <a:lstStyle/>
                    <a:p>
                      <a:r>
                        <a:rPr lang="en-GB" sz="1600" dirty="0" smtClean="0"/>
                        <a:t>reasoning</a:t>
                      </a:r>
                      <a:endParaRPr lang="en-GB" sz="1600" dirty="0"/>
                    </a:p>
                  </a:txBody>
                  <a:tcPr marT="45717" marB="45717"/>
                </a:tc>
                <a:extLst>
                  <a:ext uri="{0D108BD9-81ED-4DB2-BD59-A6C34878D82A}">
                    <a16:rowId xmlns:a16="http://schemas.microsoft.com/office/drawing/2014/main" val="10000"/>
                  </a:ext>
                </a:extLst>
              </a:tr>
              <a:tr h="914395">
                <a:tc>
                  <a:txBody>
                    <a:bodyPr/>
                    <a:lstStyle/>
                    <a:p>
                      <a:r>
                        <a:rPr lang="en-GB" sz="1600" dirty="0" smtClean="0"/>
                        <a:t>Health</a:t>
                      </a:r>
                      <a:endParaRPr lang="en-GB" sz="1600" dirty="0"/>
                    </a:p>
                  </a:txBody>
                  <a:tcPr marT="45717" marB="45717"/>
                </a:tc>
                <a:tc>
                  <a:txBody>
                    <a:bodyPr/>
                    <a:lstStyle/>
                    <a:p>
                      <a:r>
                        <a:rPr lang="en-GB" sz="1600" dirty="0" smtClean="0"/>
                        <a:t>Free healthcare available to all costs a huge amount. T</a:t>
                      </a:r>
                      <a:r>
                        <a:rPr lang="en-GB" sz="1600" baseline="0" dirty="0" smtClean="0"/>
                        <a:t>hink of all the costs and wages. Spend less than £40m and waiting lists go up and people die. </a:t>
                      </a:r>
                      <a:endParaRPr lang="en-GB" sz="1600" dirty="0"/>
                    </a:p>
                  </a:txBody>
                  <a:tcPr marT="45717" marB="45717"/>
                </a:tc>
                <a:extLst>
                  <a:ext uri="{0D108BD9-81ED-4DB2-BD59-A6C34878D82A}">
                    <a16:rowId xmlns:a16="http://schemas.microsoft.com/office/drawing/2014/main" val="10001"/>
                  </a:ext>
                </a:extLst>
              </a:tr>
              <a:tr h="914395">
                <a:tc>
                  <a:txBody>
                    <a:bodyPr/>
                    <a:lstStyle/>
                    <a:p>
                      <a:r>
                        <a:rPr lang="en-GB" sz="1600" dirty="0" smtClean="0"/>
                        <a:t>Education</a:t>
                      </a:r>
                      <a:endParaRPr lang="en-GB" sz="1600" dirty="0"/>
                    </a:p>
                  </a:txBody>
                  <a:tcPr marT="45717" marB="45717"/>
                </a:tc>
                <a:tc>
                  <a:txBody>
                    <a:bodyPr/>
                    <a:lstStyle/>
                    <a:p>
                      <a:r>
                        <a:rPr lang="en-GB" sz="1600" dirty="0" smtClean="0"/>
                        <a:t>Free education from 3-16. Think of the costs of running</a:t>
                      </a:r>
                      <a:r>
                        <a:rPr lang="en-GB" sz="1600" baseline="0" dirty="0" smtClean="0"/>
                        <a:t> a school (£6.5m for us alone!) and all the wages. Spend less than £30m and children suffer. Also your economy suffers as less people going through higher education </a:t>
                      </a:r>
                      <a:r>
                        <a:rPr lang="en-GB" sz="1600" baseline="0" dirty="0" err="1" smtClean="0"/>
                        <a:t>etc</a:t>
                      </a:r>
                      <a:endParaRPr lang="en-GB" sz="1600" dirty="0"/>
                    </a:p>
                  </a:txBody>
                  <a:tcPr marT="45717" marB="45717"/>
                </a:tc>
                <a:extLst>
                  <a:ext uri="{0D108BD9-81ED-4DB2-BD59-A6C34878D82A}">
                    <a16:rowId xmlns:a16="http://schemas.microsoft.com/office/drawing/2014/main" val="10002"/>
                  </a:ext>
                </a:extLst>
              </a:tr>
              <a:tr h="640075">
                <a:tc>
                  <a:txBody>
                    <a:bodyPr/>
                    <a:lstStyle/>
                    <a:p>
                      <a:r>
                        <a:rPr lang="en-GB" sz="1600" dirty="0" smtClean="0"/>
                        <a:t>Defence</a:t>
                      </a:r>
                      <a:endParaRPr lang="en-GB" sz="1600" dirty="0"/>
                    </a:p>
                  </a:txBody>
                  <a:tcPr marT="45717" marB="45717"/>
                </a:tc>
                <a:tc>
                  <a:txBody>
                    <a:bodyPr/>
                    <a:lstStyle/>
                    <a:p>
                      <a:r>
                        <a:rPr lang="en-GB" sz="1600" dirty="0" smtClean="0"/>
                        <a:t>The army, navy</a:t>
                      </a:r>
                      <a:r>
                        <a:rPr lang="en-GB" sz="1600" baseline="0" dirty="0" smtClean="0"/>
                        <a:t>, air force, secret service. Provide jobs and protection. Spend less than £20m we could come under attack.</a:t>
                      </a:r>
                      <a:endParaRPr lang="en-GB" sz="1600" dirty="0"/>
                    </a:p>
                  </a:txBody>
                  <a:tcPr marT="45717" marB="45717"/>
                </a:tc>
                <a:extLst>
                  <a:ext uri="{0D108BD9-81ED-4DB2-BD59-A6C34878D82A}">
                    <a16:rowId xmlns:a16="http://schemas.microsoft.com/office/drawing/2014/main" val="10003"/>
                  </a:ext>
                </a:extLst>
              </a:tr>
              <a:tr h="640075">
                <a:tc>
                  <a:txBody>
                    <a:bodyPr/>
                    <a:lstStyle/>
                    <a:p>
                      <a:r>
                        <a:rPr lang="en-GB" sz="1600" dirty="0" smtClean="0"/>
                        <a:t>Transport</a:t>
                      </a:r>
                      <a:endParaRPr lang="en-GB" sz="1600" dirty="0"/>
                    </a:p>
                  </a:txBody>
                  <a:tcPr marT="45717" marB="45717"/>
                </a:tc>
                <a:tc>
                  <a:txBody>
                    <a:bodyPr/>
                    <a:lstStyle/>
                    <a:p>
                      <a:r>
                        <a:rPr lang="en-GB" sz="1600" dirty="0" smtClean="0"/>
                        <a:t>Motorways,</a:t>
                      </a:r>
                      <a:r>
                        <a:rPr lang="en-GB" sz="1600" baseline="0" dirty="0" smtClean="0"/>
                        <a:t> airports, train tracks. Spend less than £20m Britain grinds to a halt, people make less £ and companies suffer. Unemployment!</a:t>
                      </a:r>
                      <a:endParaRPr lang="en-GB" sz="1600" dirty="0"/>
                    </a:p>
                  </a:txBody>
                  <a:tcPr marT="45717" marB="45717"/>
                </a:tc>
                <a:extLst>
                  <a:ext uri="{0D108BD9-81ED-4DB2-BD59-A6C34878D82A}">
                    <a16:rowId xmlns:a16="http://schemas.microsoft.com/office/drawing/2014/main" val="10004"/>
                  </a:ext>
                </a:extLst>
              </a:tr>
              <a:tr h="1066846">
                <a:tc>
                  <a:txBody>
                    <a:bodyPr/>
                    <a:lstStyle/>
                    <a:p>
                      <a:r>
                        <a:rPr lang="en-GB" sz="1600" dirty="0" smtClean="0"/>
                        <a:t>Pensions </a:t>
                      </a:r>
                      <a:endParaRPr lang="en-GB" sz="1600" dirty="0"/>
                    </a:p>
                  </a:txBody>
                  <a:tcPr marT="45717" marB="45717"/>
                </a:tc>
                <a:tc>
                  <a:txBody>
                    <a:bodyPr/>
                    <a:lstStyle/>
                    <a:p>
                      <a:r>
                        <a:rPr lang="en-GB" sz="1600" dirty="0" smtClean="0"/>
                        <a:t>People get £</a:t>
                      </a:r>
                      <a:r>
                        <a:rPr lang="en-GB" sz="1600" baseline="0" dirty="0" smtClean="0"/>
                        <a:t> after they retire. Spend less than £30m and the elderly suffer….who also are the group that vote the most. The UK population is ageing – around 18.2% of the UK population were aged 65 years or over at mid-2017, compared with 15.9% in 2007; this is projected to grow to 20.7% by 2027.</a:t>
                      </a:r>
                      <a:endParaRPr lang="en-GB" sz="1600" dirty="0"/>
                    </a:p>
                  </a:txBody>
                  <a:tcPr marT="45717" marB="45717"/>
                </a:tc>
                <a:extLst>
                  <a:ext uri="{0D108BD9-81ED-4DB2-BD59-A6C34878D82A}">
                    <a16:rowId xmlns:a16="http://schemas.microsoft.com/office/drawing/2014/main" val="10005"/>
                  </a:ext>
                </a:extLst>
              </a:tr>
              <a:tr h="914395">
                <a:tc>
                  <a:txBody>
                    <a:bodyPr/>
                    <a:lstStyle/>
                    <a:p>
                      <a:r>
                        <a:rPr lang="en-GB" sz="1600" dirty="0" smtClean="0"/>
                        <a:t>The police</a:t>
                      </a:r>
                      <a:endParaRPr lang="en-GB" sz="1600" dirty="0"/>
                    </a:p>
                  </a:txBody>
                  <a:tcPr marT="45717" marB="45717"/>
                </a:tc>
                <a:tc>
                  <a:txBody>
                    <a:bodyPr/>
                    <a:lstStyle/>
                    <a:p>
                      <a:r>
                        <a:rPr lang="en-GB" sz="1600" dirty="0" smtClean="0"/>
                        <a:t>Protect our streets. Simple. Keep</a:t>
                      </a:r>
                      <a:r>
                        <a:rPr lang="en-GB" sz="1600" baseline="0" dirty="0" smtClean="0"/>
                        <a:t> crime down. Spend less than £30m and crime goes up. More people have houses burgled, more violent crime. </a:t>
                      </a:r>
                      <a:endParaRPr lang="en-GB" sz="1600" dirty="0"/>
                    </a:p>
                  </a:txBody>
                  <a:tcPr marT="45717" marB="45717"/>
                </a:tc>
                <a:extLst>
                  <a:ext uri="{0D108BD9-81ED-4DB2-BD59-A6C34878D82A}">
                    <a16:rowId xmlns:a16="http://schemas.microsoft.com/office/drawing/2014/main" val="10006"/>
                  </a:ext>
                </a:extLst>
              </a:tr>
            </a:tbl>
          </a:graphicData>
        </a:graphic>
      </p:graphicFrame>
      <p:sp>
        <p:nvSpPr>
          <p:cNvPr id="20509" name="TextBox 4"/>
          <p:cNvSpPr txBox="1">
            <a:spLocks noChangeArrowheads="1"/>
          </p:cNvSpPr>
          <p:nvPr/>
        </p:nvSpPr>
        <p:spPr bwMode="auto">
          <a:xfrm>
            <a:off x="7938" y="6473825"/>
            <a:ext cx="6435725" cy="369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a:solidFill>
                  <a:srgbClr val="FF0000"/>
                </a:solidFill>
                <a:latin typeface="Corbel" panose="020B0503020204020204" pitchFamily="34" charset="0"/>
              </a:rPr>
              <a:t>Skill 4 : analysing policy proposals by the main parties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How do people participate in politics? Can you make a list?</a:t>
            </a:r>
            <a:endParaRPr lang="en-GB"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pPr>
              <a:defRPr/>
            </a:pPr>
            <a:r>
              <a:rPr lang="en-GB" smtClean="0"/>
              <a:t>Outcomes: examine how people participate in politics beyond voting 2) analyse the argument that suggests a PC exists</a:t>
            </a:r>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1484313"/>
            <a:ext cx="9085262"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Box 2"/>
          <p:cNvSpPr txBox="1">
            <a:spLocks noChangeArrowheads="1"/>
          </p:cNvSpPr>
          <p:nvPr/>
        </p:nvSpPr>
        <p:spPr bwMode="auto">
          <a:xfrm>
            <a:off x="1908175" y="404813"/>
            <a:ext cx="56165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a:latin typeface="Corbel" panose="020B0503020204020204" pitchFamily="34" charset="0"/>
              </a:rPr>
              <a:t>Do we have a problem? What conclusions can you draw from this data? If you had to add the data for 2019 what would that show?</a:t>
            </a:r>
          </a:p>
        </p:txBody>
      </p:sp>
      <p:sp>
        <p:nvSpPr>
          <p:cNvPr id="22532" name="TextBox 3"/>
          <p:cNvSpPr txBox="1">
            <a:spLocks noChangeArrowheads="1"/>
          </p:cNvSpPr>
          <p:nvPr/>
        </p:nvSpPr>
        <p:spPr bwMode="auto">
          <a:xfrm>
            <a:off x="7938" y="6473825"/>
            <a:ext cx="6435725" cy="369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a:solidFill>
                  <a:srgbClr val="FF0000"/>
                </a:solidFill>
                <a:latin typeface="Corbel" panose="020B0503020204020204" pitchFamily="34" charset="0"/>
              </a:rPr>
              <a:t>Skill 5 : analysing why people vote the way they do</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3988" y="188913"/>
            <a:ext cx="8810625" cy="646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1"/>
          <p:cNvSpPr txBox="1">
            <a:spLocks noChangeArrowheads="1"/>
          </p:cNvSpPr>
          <p:nvPr/>
        </p:nvSpPr>
        <p:spPr bwMode="auto">
          <a:xfrm>
            <a:off x="1042988" y="4221163"/>
            <a:ext cx="40338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r>
              <a:rPr lang="en-US" altLang="en-US"/>
              <a:t>What does this show? Are all ages equal in terms of turnout?</a:t>
            </a:r>
            <a:endParaRPr lang="en-GB"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endParaRPr lang="en-GB" altLang="en-US" smtClean="0"/>
          </a:p>
        </p:txBody>
      </p:sp>
      <p:pic>
        <p:nvPicPr>
          <p:cNvPr id="2457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692275" y="0"/>
            <a:ext cx="5364163" cy="3121025"/>
          </a:xfrm>
        </p:spPr>
      </p:pic>
      <p:pic>
        <p:nvPicPr>
          <p:cNvPr id="2458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29138" y="3394075"/>
            <a:ext cx="4595812"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7963" y="3570288"/>
            <a:ext cx="4321175"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Looking back at the last 3 slides</a:t>
            </a:r>
            <a:endParaRPr lang="en-GB" altLang="en-US" smtClean="0"/>
          </a:p>
        </p:txBody>
      </p:sp>
      <p:sp>
        <p:nvSpPr>
          <p:cNvPr id="25603" name="Content Placeholder 2"/>
          <p:cNvSpPr>
            <a:spLocks noGrp="1"/>
          </p:cNvSpPr>
          <p:nvPr>
            <p:ph idx="1"/>
          </p:nvPr>
        </p:nvSpPr>
        <p:spPr/>
        <p:txBody>
          <a:bodyPr/>
          <a:lstStyle/>
          <a:p>
            <a:r>
              <a:rPr lang="en-US" altLang="en-US" smtClean="0"/>
              <a:t>What would you say that the most pressing concerns are in terms of turnout?</a:t>
            </a:r>
            <a:endParaRPr lang="en-GB" altLang="en-US"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23850" y="6350"/>
            <a:ext cx="8229600" cy="469900"/>
          </a:xfrm>
        </p:spPr>
        <p:txBody>
          <a:bodyPr/>
          <a:lstStyle/>
          <a:p>
            <a:pPr algn="l" eaLnBrk="1" hangingPunct="1"/>
            <a:r>
              <a:rPr lang="en-GB" altLang="en-US" sz="1600" smtClean="0"/>
              <a:t>The message of this cartoon is: </a:t>
            </a:r>
          </a:p>
        </p:txBody>
      </p:sp>
      <p:pic>
        <p:nvPicPr>
          <p:cNvPr id="26627"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19100" y="1484313"/>
            <a:ext cx="7466013" cy="5360987"/>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fontAlgn="auto" hangingPunct="1">
              <a:spcAft>
                <a:spcPts val="0"/>
              </a:spcAft>
              <a:defRPr/>
            </a:pPr>
            <a:r>
              <a:rPr lang="en-GB" altLang="en-US" smtClean="0"/>
              <a:t>Politics at AS Level</a:t>
            </a:r>
          </a:p>
        </p:txBody>
      </p:sp>
      <p:sp>
        <p:nvSpPr>
          <p:cNvPr id="27651" name="Content Placeholder 2"/>
          <p:cNvSpPr>
            <a:spLocks noGrp="1"/>
          </p:cNvSpPr>
          <p:nvPr>
            <p:ph idx="1"/>
          </p:nvPr>
        </p:nvSpPr>
        <p:spPr/>
        <p:txBody>
          <a:bodyPr/>
          <a:lstStyle/>
          <a:p>
            <a:pPr eaLnBrk="1" hangingPunct="1"/>
            <a:r>
              <a:rPr lang="en-GB" altLang="en-US" smtClean="0"/>
              <a:t>Democracy</a:t>
            </a:r>
          </a:p>
          <a:p>
            <a:pPr eaLnBrk="1" hangingPunct="1"/>
            <a:r>
              <a:rPr lang="en-GB" altLang="en-US" smtClean="0"/>
              <a:t>Voting behaviour</a:t>
            </a:r>
          </a:p>
          <a:p>
            <a:pPr eaLnBrk="1" hangingPunct="1"/>
            <a:r>
              <a:rPr lang="en-GB" altLang="en-US" smtClean="0"/>
              <a:t>Parties </a:t>
            </a:r>
          </a:p>
          <a:p>
            <a:pPr eaLnBrk="1" hangingPunct="1"/>
            <a:r>
              <a:rPr lang="en-GB" altLang="en-US" smtClean="0"/>
              <a:t>Elections</a:t>
            </a:r>
          </a:p>
          <a:p>
            <a:pPr eaLnBrk="1" hangingPunct="1"/>
            <a:r>
              <a:rPr lang="en-GB" altLang="en-US" smtClean="0"/>
              <a:t>Pressure groups</a:t>
            </a:r>
          </a:p>
          <a:p>
            <a:pPr eaLnBrk="1" hangingPunct="1"/>
            <a:r>
              <a:rPr lang="en-GB" altLang="en-US" smtClean="0"/>
              <a:t>Parliament </a:t>
            </a:r>
          </a:p>
          <a:p>
            <a:pPr eaLnBrk="1" hangingPunct="1"/>
            <a:r>
              <a:rPr lang="en-GB" altLang="en-US" smtClean="0"/>
              <a:t>The Prime Minister </a:t>
            </a:r>
          </a:p>
          <a:p>
            <a:pPr eaLnBrk="1" hangingPunct="1"/>
            <a:r>
              <a:rPr lang="en-GB" altLang="en-US" smtClean="0"/>
              <a:t>Lots of others!!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p:cNvSpPr>
          <p:nvPr>
            <p:ph type="title"/>
          </p:nvPr>
        </p:nvSpPr>
        <p:spPr/>
        <p:txBody>
          <a:bodyPr/>
          <a:lstStyle/>
          <a:p>
            <a:r>
              <a:rPr lang="en-GB" altLang="en-US" smtClean="0"/>
              <a:t>The purpose of this session</a:t>
            </a:r>
          </a:p>
        </p:txBody>
      </p:sp>
      <p:sp>
        <p:nvSpPr>
          <p:cNvPr id="4" name="Content Placeholder 3"/>
          <p:cNvSpPr>
            <a:spLocks noGrp="1"/>
          </p:cNvSpPr>
          <p:nvPr>
            <p:ph idx="1"/>
          </p:nvPr>
        </p:nvSpPr>
        <p:spPr/>
        <p:txBody>
          <a:bodyPr/>
          <a:lstStyle/>
          <a:p>
            <a:pPr>
              <a:defRPr/>
            </a:pPr>
            <a:r>
              <a:rPr lang="en-GB" dirty="0" smtClean="0"/>
              <a:t>Is to give a flavour of some of the key things we will be looking at over the next two years</a:t>
            </a:r>
          </a:p>
          <a:p>
            <a:pPr>
              <a:defRPr/>
            </a:pPr>
            <a:r>
              <a:rPr lang="en-GB" dirty="0" smtClean="0"/>
              <a:t>Plenty of discussion over the next 40 minutes</a:t>
            </a:r>
          </a:p>
          <a:p>
            <a:pPr>
              <a:defRPr/>
            </a:pPr>
            <a:r>
              <a:rPr lang="en-GB" dirty="0" smtClean="0"/>
              <a:t>Thoughts, ideas, opinions welcome</a:t>
            </a:r>
          </a:p>
          <a:p>
            <a:pPr>
              <a:defRPr/>
            </a:pPr>
            <a:endParaRPr lang="en-GB" dirty="0"/>
          </a:p>
          <a:p>
            <a:pPr marL="0" indent="0">
              <a:buFont typeface="Arial" panose="020B0604020202020204" pitchFamily="34" charset="0"/>
              <a:buNone/>
              <a:defRPr/>
            </a:pP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58763"/>
            <a:ext cx="44577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3233738"/>
            <a:ext cx="4578350" cy="332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itle 3"/>
          <p:cNvSpPr>
            <a:spLocks noGrp="1"/>
          </p:cNvSpPr>
          <p:nvPr>
            <p:ph type="title"/>
          </p:nvPr>
        </p:nvSpPr>
        <p:spPr>
          <a:xfrm>
            <a:off x="4932363" y="692150"/>
            <a:ext cx="3168650" cy="1858963"/>
          </a:xfrm>
        </p:spPr>
        <p:txBody>
          <a:bodyPr/>
          <a:lstStyle/>
          <a:p>
            <a:r>
              <a:rPr lang="en-GB" altLang="en-US" sz="2800" smtClean="0"/>
              <a:t>Thoughts on each to begin? What recent event does this relate to – what do you know about this?</a:t>
            </a:r>
          </a:p>
        </p:txBody>
      </p:sp>
      <p:sp>
        <p:nvSpPr>
          <p:cNvPr id="11269" name="TextBox 1"/>
          <p:cNvSpPr txBox="1">
            <a:spLocks noChangeArrowheads="1"/>
          </p:cNvSpPr>
          <p:nvPr/>
        </p:nvSpPr>
        <p:spPr bwMode="auto">
          <a:xfrm>
            <a:off x="250825" y="5300663"/>
            <a:ext cx="3744913" cy="6461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a:latin typeface="Corbel" panose="020B0503020204020204" pitchFamily="34" charset="0"/>
              </a:rPr>
              <a:t>Skill 1 : Understanding the political climate that we live 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1000"/>
                                        <p:tgtEl>
                                          <p:spTgt spid="8195"/>
                                        </p:tgtEl>
                                      </p:cBhvr>
                                    </p:animEffect>
                                    <p:anim calcmode="lin" valueType="num">
                                      <p:cBhvr>
                                        <p:cTn id="8" dur="1000" fill="hold"/>
                                        <p:tgtEl>
                                          <p:spTgt spid="8195"/>
                                        </p:tgtEl>
                                        <p:attrNameLst>
                                          <p:attrName>ppt_x</p:attrName>
                                        </p:attrNameLst>
                                      </p:cBhvr>
                                      <p:tavLst>
                                        <p:tav tm="0">
                                          <p:val>
                                            <p:strVal val="#ppt_x"/>
                                          </p:val>
                                        </p:tav>
                                        <p:tav tm="100000">
                                          <p:val>
                                            <p:strVal val="#ppt_x"/>
                                          </p:val>
                                        </p:tav>
                                      </p:tavLst>
                                    </p:anim>
                                    <p:anim calcmode="lin" valueType="num">
                                      <p:cBhvr>
                                        <p:cTn id="9" dur="1000" fill="hold"/>
                                        <p:tgtEl>
                                          <p:spTgt spid="81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638" y="2166938"/>
            <a:ext cx="8602662" cy="1738312"/>
          </a:xfrm>
        </p:spPr>
        <p:txBody>
          <a:bodyPr>
            <a:noAutofit/>
          </a:bodyPr>
          <a:lstStyle/>
          <a:p>
            <a:pPr eaLnBrk="1" fontAlgn="auto" hangingPunct="1">
              <a:spcAft>
                <a:spcPts val="0"/>
              </a:spcAft>
              <a:defRPr/>
            </a:pPr>
            <a:r>
              <a:rPr lang="en-GB" sz="4000" dirty="0" smtClean="0"/>
              <a:t>Politics is ultimately about differing opinions about how the nation should be best run </a:t>
            </a:r>
            <a:endParaRPr lang="en-GB" sz="4000" dirty="0"/>
          </a:p>
        </p:txBody>
      </p:sp>
      <p:sp>
        <p:nvSpPr>
          <p:cNvPr id="12291" name="Subtitle 7"/>
          <p:cNvSpPr>
            <a:spLocks noGrp="1"/>
          </p:cNvSpPr>
          <p:nvPr>
            <p:ph type="subTitle" idx="1"/>
          </p:nvPr>
        </p:nvSpPr>
        <p:spPr>
          <a:xfrm>
            <a:off x="1143000" y="3970338"/>
            <a:ext cx="6858000" cy="1309687"/>
          </a:xfrm>
        </p:spPr>
        <p:txBody>
          <a:bodyPr>
            <a:normAutofit fontScale="92500" lnSpcReduction="10000"/>
          </a:bodyPr>
          <a:lstStyle/>
          <a:p>
            <a:pPr eaLnBrk="1" hangingPunct="1">
              <a:defRPr/>
            </a:pPr>
            <a:r>
              <a:rPr lang="en-GB" altLang="en-US" dirty="0" smtClean="0"/>
              <a:t>If we were together  I would be asking you to consider carefully what you feel about each of theses key issues. Perhaps instead as you are at home you could jot your thoughts  down and as you do this think about your argument – how would you convince people that your argument was valid?</a:t>
            </a:r>
          </a:p>
        </p:txBody>
      </p:sp>
      <p:sp>
        <p:nvSpPr>
          <p:cNvPr id="12292" name="TextBox 3"/>
          <p:cNvSpPr txBox="1">
            <a:spLocks noChangeArrowheads="1"/>
          </p:cNvSpPr>
          <p:nvPr/>
        </p:nvSpPr>
        <p:spPr bwMode="auto">
          <a:xfrm>
            <a:off x="179388" y="6021388"/>
            <a:ext cx="3744912" cy="6461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r>
              <a:rPr lang="en-GB" altLang="en-US">
                <a:solidFill>
                  <a:srgbClr val="FF0000"/>
                </a:solidFill>
              </a:rPr>
              <a:t>Skill 2 : Judgement, political opinion and justification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p:txBody>
          <a:bodyPr>
            <a:noAutofit/>
          </a:bodyPr>
          <a:lstStyle/>
          <a:p>
            <a:pPr eaLnBrk="1" fontAlgn="auto" hangingPunct="1">
              <a:spcAft>
                <a:spcPts val="0"/>
              </a:spcAft>
              <a:defRPr/>
            </a:pPr>
            <a:r>
              <a:rPr lang="en-GB" altLang="en-US" sz="2800" dirty="0">
                <a:solidFill>
                  <a:srgbClr val="FF0000"/>
                </a:solidFill>
              </a:rPr>
              <a:t>1. 	How old do you think people should be before they can </a:t>
            </a:r>
            <a:r>
              <a:rPr lang="en-GB" altLang="en-US" sz="2800" dirty="0" smtClean="0">
                <a:solidFill>
                  <a:srgbClr val="FF0000"/>
                </a:solidFill>
              </a:rPr>
              <a:t>vote, 16 </a:t>
            </a:r>
            <a:r>
              <a:rPr lang="en-GB" altLang="en-US" sz="2800" dirty="0">
                <a:solidFill>
                  <a:srgbClr val="FF0000"/>
                </a:solidFill>
              </a:rPr>
              <a:t>or 18?</a:t>
            </a:r>
          </a:p>
        </p:txBody>
      </p:sp>
      <p:sp>
        <p:nvSpPr>
          <p:cNvPr id="13315" name="Rectangle 3"/>
          <p:cNvSpPr>
            <a:spLocks noGrp="1" noChangeArrowheads="1"/>
          </p:cNvSpPr>
          <p:nvPr>
            <p:ph type="body" idx="4294967295"/>
          </p:nvPr>
        </p:nvSpPr>
        <p:spPr>
          <a:xfrm>
            <a:off x="468313" y="1844675"/>
            <a:ext cx="7113587" cy="4525963"/>
          </a:xfrm>
        </p:spPr>
        <p:txBody>
          <a:bodyPr rtlCol="0">
            <a:normAutofit lnSpcReduction="10000"/>
          </a:bodyPr>
          <a:lstStyle/>
          <a:p>
            <a:pPr marL="609600" indent="-609600" eaLnBrk="1" fontAlgn="auto" hangingPunct="1">
              <a:buFontTx/>
              <a:buNone/>
              <a:defRPr/>
            </a:pPr>
            <a:endParaRPr lang="en-GB" altLang="en-US" b="1" dirty="0" smtClean="0">
              <a:latin typeface="Comic Sans MS" panose="030F0702030302020204" pitchFamily="66" charset="0"/>
            </a:endParaRPr>
          </a:p>
          <a:p>
            <a:pPr marL="609600" indent="-609600" eaLnBrk="1" fontAlgn="auto" hangingPunct="1">
              <a:defRPr/>
            </a:pPr>
            <a:r>
              <a:rPr lang="en-GB" altLang="en-US" sz="3600" dirty="0" smtClean="0">
                <a:latin typeface="+mj-lt"/>
              </a:rPr>
              <a:t>Scotland has this in place for referendums…..over 1 million young people turned out in 2014</a:t>
            </a:r>
          </a:p>
          <a:p>
            <a:pPr marL="609600" indent="-609600" eaLnBrk="1" fontAlgn="auto" hangingPunct="1">
              <a:defRPr/>
            </a:pPr>
            <a:r>
              <a:rPr lang="en-GB" altLang="en-US" sz="3600" dirty="0" smtClean="0">
                <a:latin typeface="+mj-lt"/>
              </a:rPr>
              <a:t>Argument against this is one of influence – are 16 year olds independent enough to vote on their own? Or would they vote how someone tells them to?</a:t>
            </a:r>
          </a:p>
          <a:p>
            <a:pPr marL="609600" indent="-609600" eaLnBrk="1" fontAlgn="auto" hangingPunct="1">
              <a:buFontTx/>
              <a:buNone/>
              <a:defRPr/>
            </a:pPr>
            <a:endParaRPr lang="en-GB" altLang="en-US" dirty="0" smtClean="0">
              <a:latin typeface="+mj-lt"/>
            </a:endParaRPr>
          </a:p>
          <a:p>
            <a:pPr marL="609600" indent="-609600" eaLnBrk="1" fontAlgn="auto" hangingPunct="1">
              <a:buFontTx/>
              <a:buNone/>
              <a:defRPr/>
            </a:pPr>
            <a:endParaRPr lang="en-GB" altLang="en-US" b="1" dirty="0" smtClean="0">
              <a:latin typeface="Comic Sans MS" panose="030F0702030302020204" pitchFamily="66" charset="0"/>
            </a:endParaRPr>
          </a:p>
        </p:txBody>
      </p:sp>
      <p:pic>
        <p:nvPicPr>
          <p:cNvPr id="13316" name="Picture 6" descr="A-ballot-box-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1725" y="2205038"/>
            <a:ext cx="1620838"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a:solidFill>
                  <a:srgbClr val="FF0000"/>
                </a:solidFill>
              </a:rPr>
              <a:t>2</a:t>
            </a:r>
            <a:r>
              <a:rPr lang="en-GB" dirty="0" smtClean="0">
                <a:solidFill>
                  <a:srgbClr val="FF0000"/>
                </a:solidFill>
              </a:rPr>
              <a:t>. Would you bring back the death penalty?</a:t>
            </a:r>
            <a:endParaRPr lang="en-GB" dirty="0">
              <a:solidFill>
                <a:srgbClr val="FF0000"/>
              </a:solidFill>
            </a:endParaRPr>
          </a:p>
        </p:txBody>
      </p:sp>
      <p:sp>
        <p:nvSpPr>
          <p:cNvPr id="14339" name="Content Placeholder 2"/>
          <p:cNvSpPr>
            <a:spLocks noGrp="1"/>
          </p:cNvSpPr>
          <p:nvPr>
            <p:ph idx="1"/>
          </p:nvPr>
        </p:nvSpPr>
        <p:spPr/>
        <p:txBody>
          <a:bodyPr/>
          <a:lstStyle/>
          <a:p>
            <a:pPr eaLnBrk="1" hangingPunct="1"/>
            <a:endParaRPr lang="en-GB" altLang="en-US" smtClean="0"/>
          </a:p>
          <a:p>
            <a:pPr eaLnBrk="1" hangingPunct="1"/>
            <a:r>
              <a:rPr lang="en-GB" altLang="en-US" sz="4800" smtClean="0"/>
              <a:t>Some argue inhumane, unfair and not appropriate. </a:t>
            </a:r>
          </a:p>
          <a:p>
            <a:pPr eaLnBrk="1" hangingPunct="1"/>
            <a:r>
              <a:rPr lang="en-GB" altLang="en-US" sz="4800" smtClean="0"/>
              <a:t>The murder rate in England and Wales rose by 11% to 573 homicides in 2015.</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solidFill>
                  <a:srgbClr val="FF0000"/>
                </a:solidFill>
              </a:rPr>
              <a:t>3. Would you keep our Nuclear Weapons?</a:t>
            </a:r>
            <a:endParaRPr lang="en-GB" dirty="0">
              <a:solidFill>
                <a:srgbClr val="FF0000"/>
              </a:solidFill>
            </a:endParaRPr>
          </a:p>
        </p:txBody>
      </p:sp>
      <p:sp>
        <p:nvSpPr>
          <p:cNvPr id="15363" name="Content Placeholder 2"/>
          <p:cNvSpPr>
            <a:spLocks noGrp="1"/>
          </p:cNvSpPr>
          <p:nvPr>
            <p:ph idx="1"/>
          </p:nvPr>
        </p:nvSpPr>
        <p:spPr/>
        <p:txBody>
          <a:bodyPr/>
          <a:lstStyle/>
          <a:p>
            <a:pPr eaLnBrk="1" hangingPunct="1"/>
            <a:endParaRPr lang="en-GB" altLang="en-US" smtClean="0"/>
          </a:p>
          <a:p>
            <a:pPr eaLnBrk="1" hangingPunct="1"/>
            <a:r>
              <a:rPr lang="en-GB" altLang="en-US" sz="4000" smtClean="0"/>
              <a:t>Replacing Trident estimated cost £31b</a:t>
            </a:r>
          </a:p>
          <a:p>
            <a:pPr eaLnBrk="1" hangingPunct="1"/>
            <a:r>
              <a:rPr lang="en-GB" altLang="en-US" sz="4000" smtClean="0"/>
              <a:t>8 other countries have nuclear weapons – what happens if we are attacked by one of these and we don’t have any?</a:t>
            </a:r>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188913"/>
            <a:ext cx="1581150" cy="190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ChangeAspect="1"/>
          </p:cNvPicPr>
          <p:nvPr/>
        </p:nvPicPr>
        <p:blipFill>
          <a:blip r:embed="rId4">
            <a:extLst>
              <a:ext uri="{28A0092B-C50C-407E-A947-70E740481C1C}">
                <a14:useLocalDpi xmlns:a14="http://schemas.microsoft.com/office/drawing/2010/main" val="0"/>
              </a:ext>
            </a:extLst>
          </a:blip>
          <a:srcRect l="23232" t="18900" r="11610" b="46553"/>
          <a:stretch>
            <a:fillRect/>
          </a:stretch>
        </p:blipFill>
        <p:spPr bwMode="auto">
          <a:xfrm>
            <a:off x="0" y="6092825"/>
            <a:ext cx="25638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p>
            <a:pPr eaLnBrk="1" fontAlgn="auto" hangingPunct="1">
              <a:spcAft>
                <a:spcPts val="0"/>
              </a:spcAft>
              <a:defRPr/>
            </a:pPr>
            <a:r>
              <a:rPr lang="en-GB" sz="3200" dirty="0" smtClean="0"/>
              <a:t>Why is democracy important? Discuss in your groups</a:t>
            </a:r>
            <a:endParaRPr lang="en-GB" sz="3200" dirty="0"/>
          </a:p>
        </p:txBody>
      </p:sp>
      <p:sp>
        <p:nvSpPr>
          <p:cNvPr id="16388" name="Content Placeholder 2"/>
          <p:cNvSpPr>
            <a:spLocks noGrp="1"/>
          </p:cNvSpPr>
          <p:nvPr>
            <p:ph sz="half" idx="1"/>
          </p:nvPr>
        </p:nvSpPr>
        <p:spPr>
          <a:xfrm>
            <a:off x="1835150" y="1916113"/>
            <a:ext cx="7410450" cy="1152525"/>
          </a:xfrm>
        </p:spPr>
        <p:txBody>
          <a:bodyPr/>
          <a:lstStyle/>
          <a:p>
            <a:pPr marL="0" indent="0" eaLnBrk="1" hangingPunct="1">
              <a:buFont typeface="Arial" panose="020B0604020202020204" pitchFamily="34" charset="0"/>
              <a:buNone/>
            </a:pPr>
            <a:endParaRPr lang="en-GB" altLang="en-US" sz="2800" smtClean="0">
              <a:solidFill>
                <a:srgbClr val="FF0000"/>
              </a:solidFill>
            </a:endParaRPr>
          </a:p>
        </p:txBody>
      </p:sp>
      <p:pic>
        <p:nvPicPr>
          <p:cNvPr id="7" name="ucTLKmvCyUI"/>
          <p:cNvPicPr>
            <a:picLocks noGrp="1" noRot="1" noChangeAspect="1"/>
          </p:cNvPicPr>
          <p:nvPr>
            <p:ph sz="half" idx="2"/>
            <a:videoFile r:link="rId1"/>
          </p:nvPr>
        </p:nvPicPr>
        <p:blipFill>
          <a:blip r:embed="rId5">
            <a:extLst>
              <a:ext uri="{28A0092B-C50C-407E-A947-70E740481C1C}">
                <a14:useLocalDpi xmlns:a14="http://schemas.microsoft.com/office/drawing/2010/main" val="0"/>
              </a:ext>
            </a:extLst>
          </a:blip>
          <a:srcRect/>
          <a:stretch>
            <a:fillRect/>
          </a:stretch>
        </p:blipFill>
        <p:spPr>
          <a:xfrm>
            <a:off x="687388" y="1608138"/>
            <a:ext cx="7937500" cy="4465637"/>
          </a:xfrm>
        </p:spPr>
      </p:pic>
      <p:sp>
        <p:nvSpPr>
          <p:cNvPr id="16390" name="TextBox 5"/>
          <p:cNvSpPr txBox="1">
            <a:spLocks noChangeArrowheads="1"/>
          </p:cNvSpPr>
          <p:nvPr/>
        </p:nvSpPr>
        <p:spPr bwMode="auto">
          <a:xfrm>
            <a:off x="2627313" y="6113463"/>
            <a:ext cx="3744912"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r>
              <a:rPr lang="en-GB" altLang="en-US">
                <a:solidFill>
                  <a:srgbClr val="FF0000"/>
                </a:solidFill>
              </a:rPr>
              <a:t>Skill 3 : recall of particular key terms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3850" y="2538413"/>
            <a:ext cx="8259763" cy="1676400"/>
          </a:xfrm>
        </p:spPr>
        <p:txBody>
          <a:bodyPr/>
          <a:lstStyle/>
          <a:p>
            <a:pPr>
              <a:defRPr/>
            </a:pPr>
            <a:r>
              <a:rPr lang="en-GB" sz="2000" dirty="0" smtClean="0"/>
              <a:t>Differences between political parties – times change quickly. These were in charge this time last year: who is in charge of each party now?  How did they get there?</a:t>
            </a:r>
            <a:endParaRPr lang="en-GB" sz="2000" dirty="0"/>
          </a:p>
        </p:txBody>
      </p:sp>
      <p:sp>
        <p:nvSpPr>
          <p:cNvPr id="18435" name="Text Placeholder 5"/>
          <p:cNvSpPr>
            <a:spLocks noGrp="1"/>
          </p:cNvSpPr>
          <p:nvPr>
            <p:ph type="body" idx="1"/>
          </p:nvPr>
        </p:nvSpPr>
        <p:spPr>
          <a:xfrm>
            <a:off x="625475" y="3984625"/>
            <a:ext cx="7886700" cy="1174750"/>
          </a:xfrm>
        </p:spPr>
        <p:txBody>
          <a:bodyPr/>
          <a:lstStyle/>
          <a:p>
            <a:endParaRPr lang="en-GB" altLang="en-US" smtClean="0"/>
          </a:p>
        </p:txBody>
      </p:sp>
      <p:pic>
        <p:nvPicPr>
          <p:cNvPr id="1843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3984625"/>
            <a:ext cx="5226050"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06563" y="6350"/>
            <a:ext cx="5724525"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themeOverride>
</file>

<file path=docProps/app.xml><?xml version="1.0" encoding="utf-8"?>
<Properties xmlns="http://schemas.openxmlformats.org/officeDocument/2006/extended-properties" xmlns:vt="http://schemas.openxmlformats.org/officeDocument/2006/docPropsVTypes">
  <Template>TM03090430[[fn=Banded]]</Template>
  <TotalTime>1341</TotalTime>
  <Words>829</Words>
  <Application>Microsoft Office PowerPoint</Application>
  <PresentationFormat>On-screen Show (4:3)</PresentationFormat>
  <Paragraphs>69</Paragraphs>
  <Slides>18</Slides>
  <Notes>1</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Corbel</vt:lpstr>
      <vt:lpstr>Arial</vt:lpstr>
      <vt:lpstr>Wingdings</vt:lpstr>
      <vt:lpstr>Calibri</vt:lpstr>
      <vt:lpstr>Comic Sans MS</vt:lpstr>
      <vt:lpstr>Banded</vt:lpstr>
      <vt:lpstr>Office Theme</vt:lpstr>
      <vt:lpstr>What a time to be a politics student!</vt:lpstr>
      <vt:lpstr>The purpose of this session</vt:lpstr>
      <vt:lpstr>Thoughts on each to begin? What recent event does this relate to – what do you know about this?</vt:lpstr>
      <vt:lpstr>Politics is ultimately about differing opinions about how the nation should be best run </vt:lpstr>
      <vt:lpstr>1.  How old do you think people should be before they can vote, 16 or 18?</vt:lpstr>
      <vt:lpstr>2. Would you bring back the death penalty?</vt:lpstr>
      <vt:lpstr>3. Would you keep our Nuclear Weapons?</vt:lpstr>
      <vt:lpstr>Why is democracy important? Discuss in your groups</vt:lpstr>
      <vt:lpstr>Differences between political parties – times change quickly. These were in charge this time last year: who is in charge of each party now?  How did they get there?</vt:lpstr>
      <vt:lpstr>Decision making</vt:lpstr>
      <vt:lpstr>How would you spend a fictitious budget of £100m? Be prepared to justify your response</vt:lpstr>
      <vt:lpstr>How do people participate in politics? Can you make a list?</vt:lpstr>
      <vt:lpstr>PowerPoint Presentation</vt:lpstr>
      <vt:lpstr>PowerPoint Presentation</vt:lpstr>
      <vt:lpstr>PowerPoint Presentation</vt:lpstr>
      <vt:lpstr>Looking back at the last 3 slides</vt:lpstr>
      <vt:lpstr>The message of this cartoon is: </vt:lpstr>
      <vt:lpstr>Politics at AS Level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Starter</dc:title>
  <dc:creator>Lisa</dc:creator>
  <cp:lastModifiedBy>Fiona Daft</cp:lastModifiedBy>
  <cp:revision>79</cp:revision>
  <cp:lastPrinted>2019-06-25T13:08:39Z</cp:lastPrinted>
  <dcterms:created xsi:type="dcterms:W3CDTF">2011-02-12T15:01:24Z</dcterms:created>
  <dcterms:modified xsi:type="dcterms:W3CDTF">2020-06-15T07:30:52Z</dcterms:modified>
</cp:coreProperties>
</file>