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56" r:id="rId11"/>
    <p:sldId id="271" r:id="rId12"/>
    <p:sldId id="272" r:id="rId13"/>
    <p:sldId id="257" r:id="rId14"/>
    <p:sldId id="258" r:id="rId15"/>
    <p:sldId id="259" r:id="rId16"/>
    <p:sldId id="260" r:id="rId17"/>
    <p:sldId id="261" r:id="rId18"/>
    <p:sldId id="27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</p:grpSp>
      <p:sp>
        <p:nvSpPr>
          <p:cNvPr id="15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2861A-86D1-4F22-9E34-DC25A66E9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52473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3DAFB-7395-48A8-95F2-F16906EAF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34772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660B-C5B9-4AC0-ABD2-B5953A7EF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4686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E2322-640D-406C-9878-8F506FFD07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3830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F6805-0C62-4B78-AF36-E2984A7BB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626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270A1-CE15-4039-871D-D6587C655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4077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3F0F7-C2CF-43AE-8216-197E42E1F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5960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D7515-6FC9-4BB9-8866-B35C94285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6757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923E4-7CB9-4F3E-91F0-DEC55942DA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8651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D8AF-14D8-42F9-A473-52B652EB7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2797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1DC9B-A11C-4838-8E42-3CB679C44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1357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</p:grpSp>
      <p:sp>
        <p:nvSpPr>
          <p:cNvPr id="143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368FFD3-D39C-40CC-8CB6-67C229F814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3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3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3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3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43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34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857250"/>
            <a:ext cx="9144000" cy="1727200"/>
          </a:xfrm>
        </p:spPr>
        <p:txBody>
          <a:bodyPr/>
          <a:lstStyle/>
          <a:p>
            <a:pPr eaLnBrk="1" hangingPunct="1"/>
            <a:r>
              <a:rPr lang="en-GB" altLang="en-US" sz="4000" smtClean="0">
                <a:latin typeface="Arial Rounded MT Bold" panose="020F0704030504030204" pitchFamily="34" charset="0"/>
              </a:rPr>
              <a:t>So what is A-Level Religious Studies: Christianity, philosophy and ethics?</a:t>
            </a:r>
            <a:endParaRPr lang="en-US" altLang="en-US" sz="4000" smtClean="0">
              <a:latin typeface="Arial Rounded MT Bold" panose="020F0704030504030204" pitchFamily="34" charset="0"/>
            </a:endParaRPr>
          </a:p>
        </p:txBody>
      </p:sp>
      <p:pic>
        <p:nvPicPr>
          <p:cNvPr id="3076" name="Picture 2" descr="C:\Documents and Settings\MarknRach\Local Settings\Temporary Internet Files\Content.IE5\5T28YY9Y\MCj0441498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643188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IS ETHICS?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6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1. To define ethics.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2. To encourage students to consider how    they come to moral decisions.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3. To introduce three ethical theories and consider how each would approach moral issues.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LOOK AT THE ‘MAKING MORAL DECISIONS’ SHEET.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Consider each of the moral dilemmas outlined on the sheet.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What would you do in each situation?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How did you reach your conclusions?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23963"/>
          </a:xfrm>
        </p:spPr>
        <p:txBody>
          <a:bodyPr/>
          <a:lstStyle/>
          <a:p>
            <a:pPr eaLnBrk="1" hangingPunct="1"/>
            <a:r>
              <a:rPr lang="en-GB" altLang="en-US" sz="3400" smtClean="0"/>
              <a:t>WHAT IS ETHICS?</a:t>
            </a:r>
            <a:endParaRPr lang="en-US" altLang="en-US" sz="3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mtClean="0"/>
              <a:t>The term ‘ethics’ comes from the Greek word </a:t>
            </a:r>
            <a:r>
              <a:rPr lang="en-GB" altLang="en-US" i="1" smtClean="0"/>
              <a:t>ethikos</a:t>
            </a:r>
            <a:r>
              <a:rPr lang="en-GB" altLang="en-US" smtClean="0"/>
              <a:t>, meaning ‘character’.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It can be translated as ‘custom’ and refers to the customary way people act in society.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Ethics is a branch of philosophy concerned with morality.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Today modern ethics is concerned with 4 fundamental questions: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400" smtClean="0"/>
              <a:t>1. Do good/bad and right/wrong exist?</a:t>
            </a:r>
            <a:endParaRPr lang="en-US" altLang="en-US" sz="3400" smtClean="0"/>
          </a:p>
        </p:txBody>
      </p:sp>
      <p:sp>
        <p:nvSpPr>
          <p:cNvPr id="1638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13" descr="good-and-b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27527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5" descr="good_and_bad_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7" descr="good20habits20bad20hab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040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9" descr="good-and-b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05263"/>
            <a:ext cx="23209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400" smtClean="0"/>
              <a:t>2. What is meant by the moral terms good/bad and right/wrong?</a:t>
            </a:r>
            <a:endParaRPr lang="en-US" altLang="en-US" sz="3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6" descr="goodnb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43250"/>
            <a:ext cx="214788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18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71813"/>
            <a:ext cx="2041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 descr="HF-H-Good-And-Bad-Muscle-Pain-1080p30_480x2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500438"/>
            <a:ext cx="2933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400" smtClean="0"/>
              <a:t>3. Are there good/bad and right/wrong actions?</a:t>
            </a:r>
            <a:endParaRPr lang="en-US" altLang="en-US" sz="3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4" descr="ngbbs42b7a6196c5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37433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Terrorism+Carto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34004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919287"/>
          </a:xfrm>
        </p:spPr>
        <p:txBody>
          <a:bodyPr/>
          <a:lstStyle/>
          <a:p>
            <a:pPr eaLnBrk="1" hangingPunct="1"/>
            <a:r>
              <a:rPr lang="en-GB" altLang="en-US" sz="3400" smtClean="0"/>
              <a:t>4. What should the individual or society do in order to be morally good or right?</a:t>
            </a:r>
            <a:endParaRPr lang="en-US" altLang="en-US" sz="3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7550"/>
            <a:ext cx="8229600" cy="414337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5" descr="20090902_3509word_cloud_final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35433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420abortion-42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702300"/>
          </a:xfrm>
        </p:spPr>
        <p:txBody>
          <a:bodyPr/>
          <a:lstStyle/>
          <a:p>
            <a:pPr eaLnBrk="1" hangingPunct="1"/>
            <a:r>
              <a:rPr lang="en-GB" altLang="en-US" smtClean="0"/>
              <a:t>From the earliest times, philosophers have attempted to answer these questions.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They have put forward a variety of theories explaining how we should come to moral decisions.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Here are 4 of them.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UTILITARIAN ETHICS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30725"/>
          </a:xfrm>
        </p:spPr>
        <p:txBody>
          <a:bodyPr/>
          <a:lstStyle/>
          <a:p>
            <a:pPr eaLnBrk="1" hangingPunct="1"/>
            <a:r>
              <a:rPr lang="en-GB" altLang="en-US" smtClean="0"/>
              <a:t>A THEORY PUT FORWARD BY JEREMY BENTHAM (His mummified body is still on show at King’s College, London!)</a:t>
            </a:r>
            <a:endParaRPr lang="en-US" altLang="en-US" smtClean="0"/>
          </a:p>
        </p:txBody>
      </p:sp>
      <p:pic>
        <p:nvPicPr>
          <p:cNvPr id="21508" name="Picture 5" descr="PRbent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23050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bentha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73463"/>
            <a:ext cx="2279650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ANd9GcQEQmHSA-OP0JsGT-Kdv2PdPdh7xJe4y7vR5Vx8nZEngU5YwqDK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429000"/>
            <a:ext cx="20891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Expectations</a:t>
            </a:r>
            <a:endParaRPr lang="en-US" alt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To be punctual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To meet deadlines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To keep on top of reading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To try your best</a:t>
            </a:r>
            <a:endParaRPr lang="en-US" altLang="en-US" smtClean="0"/>
          </a:p>
        </p:txBody>
      </p:sp>
      <p:pic>
        <p:nvPicPr>
          <p:cNvPr id="4100" name="Picture 4" descr="C:\Documents and Settings\MarknRach\Local Settings\Temporary Internet Files\Content.IE5\RTNYVVVC\MCPE07182_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90805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:\Documents and Settings\MarknRach\Local Settings\Temporary Internet Files\Content.IE5\1SOSS3U4\MPj0385402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652963"/>
            <a:ext cx="464343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endParaRPr lang="en-US" altLang="en-US" sz="34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   When you are making an ethical decision you must: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a. decide what action would bring the greatest happiness to the greatest number of people;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b. or what action would bring the least amount of unhappiness to the most people.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c. not take personal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   relationships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mtClean="0"/>
              <a:t>   into account.</a:t>
            </a:r>
            <a:endParaRPr lang="en-US" altLang="en-US" smtClean="0"/>
          </a:p>
        </p:txBody>
      </p:sp>
      <p:pic>
        <p:nvPicPr>
          <p:cNvPr id="22532" name="Picture 5" descr="Trolley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49725"/>
            <a:ext cx="48196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NATURAL LAW ETHICS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 THEORY PUT FORWARD BY THOMAS AQUINAS.</a:t>
            </a:r>
            <a:endParaRPr lang="en-US" altLang="en-US" smtClean="0"/>
          </a:p>
        </p:txBody>
      </p:sp>
      <p:pic>
        <p:nvPicPr>
          <p:cNvPr id="23556" name="Picture 5" descr="200px-Aqu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81300"/>
            <a:ext cx="30241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375"/>
          </a:xfrm>
        </p:spPr>
        <p:txBody>
          <a:bodyPr/>
          <a:lstStyle/>
          <a:p>
            <a:pPr eaLnBrk="1" hangingPunct="1"/>
            <a:endParaRPr lang="en-US" altLang="en-US" sz="3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marL="609600" indent="-609600" eaLnBrk="1" hangingPunct="1"/>
            <a:r>
              <a:rPr lang="en-GB" altLang="en-US" smtClean="0"/>
              <a:t>When you make an ethical decision you must: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</a:pPr>
            <a:r>
              <a:rPr lang="en-GB" altLang="en-US" smtClean="0"/>
              <a:t>use your reason;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</a:pPr>
            <a:r>
              <a:rPr lang="en-GB" altLang="en-US" smtClean="0"/>
              <a:t>follow the first precept (rule) which is to preserve life;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</a:pPr>
            <a:r>
              <a:rPr lang="en-GB" altLang="en-US" smtClean="0"/>
              <a:t>as far as possible keep to what is natural, i.e. part of the natural scheme of things.</a:t>
            </a:r>
            <a:endParaRPr lang="en-US" altLang="en-US" smtClean="0"/>
          </a:p>
        </p:txBody>
      </p:sp>
      <p:pic>
        <p:nvPicPr>
          <p:cNvPr id="24580" name="Picture 5" descr="Gays%20Denigrating%20Christia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437063"/>
            <a:ext cx="26892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KANT’S ETHICS</a:t>
            </a:r>
            <a:endParaRPr lang="en-US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 THEORY PUT FORWARD BY IMMANUEL KANT.</a:t>
            </a:r>
            <a:endParaRPr lang="en-US" altLang="en-US" smtClean="0"/>
          </a:p>
        </p:txBody>
      </p:sp>
      <p:pic>
        <p:nvPicPr>
          <p:cNvPr id="25604" name="Picture 5" descr="immanuel-k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97200"/>
            <a:ext cx="5024437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/>
            <a:endParaRPr lang="en-US" altLang="en-US" sz="3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 marL="609600" indent="-609600" eaLnBrk="1" hangingPunct="1"/>
            <a:r>
              <a:rPr lang="en-GB" altLang="en-US" smtClean="0"/>
              <a:t>When you make an ethical decision, you must: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</a:pPr>
            <a:r>
              <a:rPr lang="en-GB" altLang="en-US" smtClean="0"/>
              <a:t>act only out of duty, not for any ulterior motive;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</a:pPr>
            <a:r>
              <a:rPr lang="en-GB" altLang="en-US" smtClean="0"/>
              <a:t>only do something that you would be happy for everyone else to do in the same situation.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</a:pPr>
            <a:endParaRPr lang="en-US" altLang="en-US" smtClean="0"/>
          </a:p>
        </p:txBody>
      </p:sp>
      <p:pic>
        <p:nvPicPr>
          <p:cNvPr id="26628" name="Picture 5" descr="9958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3714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CHRISTIAN ETHICS</a:t>
            </a:r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 THEORY DERIVED FROM THE BIBLE, ESPECIALLY THE TEACHINGS OF JESUS AND SAINT PAUL.</a:t>
            </a:r>
            <a:endParaRPr lang="en-US" altLang="en-US" smtClean="0"/>
          </a:p>
        </p:txBody>
      </p:sp>
      <p:pic>
        <p:nvPicPr>
          <p:cNvPr id="27652" name="Picture 5" descr="jesus111007_468x5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57563"/>
            <a:ext cx="246062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Paul-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25701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/>
          <a:lstStyle/>
          <a:p>
            <a:pPr eaLnBrk="1" hangingPunct="1"/>
            <a:endParaRPr lang="en-US" altLang="en-US" sz="3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marL="609600" indent="-609600" eaLnBrk="1" hangingPunct="1"/>
            <a:r>
              <a:rPr lang="en-GB" altLang="en-US" smtClean="0"/>
              <a:t>When you make an ethical decision you must:</a:t>
            </a:r>
          </a:p>
          <a:p>
            <a:pPr marL="609600" indent="-609600" eaLnBrk="1" hangingPunct="1">
              <a:buFont typeface="Wingdings" panose="05000000000000000000" pitchFamily="2" charset="2"/>
              <a:buAutoNum type="alphaLcPeriod"/>
            </a:pPr>
            <a:r>
              <a:rPr lang="en-GB" altLang="en-US" smtClean="0"/>
              <a:t>Consider Jesus’ main teachings –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- love God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- love your neighbour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- love your enemy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- do not judge others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- treat others as you would like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        to be treated.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28676" name="Picture 7" descr="loveyourenem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20938"/>
            <a:ext cx="2120900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NOW RETURN TO THE ‘MAKING ETHICAL DECISIONS’ SHEET.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How would a utilitarian, Natural Law theorist, a Kantian theorist and a Christian decide how to act in each of the dilemmas?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Which ethical theory do you most identify with?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t="13460" r="32170" b="58382"/>
          <a:stretch>
            <a:fillRect/>
          </a:stretch>
        </p:blipFill>
        <p:spPr bwMode="auto">
          <a:xfrm>
            <a:off x="-90488" y="0"/>
            <a:ext cx="923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-Down Arrow 3"/>
          <p:cNvSpPr/>
          <p:nvPr/>
        </p:nvSpPr>
        <p:spPr>
          <a:xfrm>
            <a:off x="323850" y="2636838"/>
            <a:ext cx="215900" cy="302418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6" name="Rounded Rectangle 5"/>
          <p:cNvSpPr>
            <a:spLocks noChangeArrowheads="1"/>
          </p:cNvSpPr>
          <p:nvPr/>
        </p:nvSpPr>
        <p:spPr bwMode="auto">
          <a:xfrm>
            <a:off x="0" y="2781300"/>
            <a:ext cx="323850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Year 12</a:t>
            </a:r>
            <a:endParaRPr lang="en-GB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t="13460" r="32170" b="80193"/>
          <a:stretch>
            <a:fillRect/>
          </a:stretch>
        </p:blipFill>
        <p:spPr bwMode="auto">
          <a:xfrm>
            <a:off x="-90488" y="0"/>
            <a:ext cx="923448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t="41425" r="32170" b="38461"/>
          <a:stretch>
            <a:fillRect/>
          </a:stretch>
        </p:blipFill>
        <p:spPr bwMode="auto">
          <a:xfrm>
            <a:off x="-90488" y="1412875"/>
            <a:ext cx="923448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-Down Arrow 5"/>
          <p:cNvSpPr/>
          <p:nvPr/>
        </p:nvSpPr>
        <p:spPr>
          <a:xfrm>
            <a:off x="323850" y="2636838"/>
            <a:ext cx="215900" cy="13684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51" name="Rounded Rectangle 6"/>
          <p:cNvSpPr>
            <a:spLocks noChangeArrowheads="1"/>
          </p:cNvSpPr>
          <p:nvPr/>
        </p:nvSpPr>
        <p:spPr bwMode="auto">
          <a:xfrm>
            <a:off x="0" y="2330450"/>
            <a:ext cx="323850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Year 12</a:t>
            </a:r>
            <a:endParaRPr lang="en-GB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t="13460" r="32170" b="80193"/>
          <a:stretch>
            <a:fillRect/>
          </a:stretch>
        </p:blipFill>
        <p:spPr bwMode="auto">
          <a:xfrm>
            <a:off x="-90488" y="0"/>
            <a:ext cx="9234488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1" t="61417" r="32170" b="9073"/>
          <a:stretch>
            <a:fillRect/>
          </a:stretch>
        </p:blipFill>
        <p:spPr bwMode="auto">
          <a:xfrm>
            <a:off x="-90488" y="1546225"/>
            <a:ext cx="923448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-Down Arrow 5"/>
          <p:cNvSpPr/>
          <p:nvPr/>
        </p:nvSpPr>
        <p:spPr>
          <a:xfrm>
            <a:off x="323850" y="2349500"/>
            <a:ext cx="215900" cy="18002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5" name="Rounded Rectangle 1"/>
          <p:cNvSpPr>
            <a:spLocks noChangeArrowheads="1"/>
          </p:cNvSpPr>
          <p:nvPr/>
        </p:nvSpPr>
        <p:spPr bwMode="auto">
          <a:xfrm>
            <a:off x="0" y="2330450"/>
            <a:ext cx="323850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Year 12</a:t>
            </a:r>
            <a:endParaRPr lang="en-GB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exam…</a:t>
            </a:r>
            <a:endParaRPr lang="en-US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You are studying for the Advanced level (A-level) qualification in Religious Studies: Philosophy and ethics H573</a:t>
            </a:r>
          </a:p>
          <a:p>
            <a:pPr eaLnBrk="1" hangingPunct="1"/>
            <a:r>
              <a:rPr lang="en-GB" altLang="en-US" smtClean="0"/>
              <a:t>You will cover the philosophy part of the course with Mrs Halfpenny</a:t>
            </a:r>
          </a:p>
          <a:p>
            <a:pPr eaLnBrk="1" hangingPunct="1"/>
            <a:r>
              <a:rPr lang="en-GB" altLang="en-US" smtClean="0"/>
              <a:t>The ethics part of the course with Mr Wildey</a:t>
            </a:r>
          </a:p>
          <a:p>
            <a:pPr eaLnBrk="1" hangingPunct="1"/>
            <a:r>
              <a:rPr lang="en-GB" altLang="en-US" smtClean="0"/>
              <a:t>Developments in Christian thought-taught by both Mrs Halfpenny and Mr Wildey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-23813"/>
            <a:ext cx="8229600" cy="1143001"/>
          </a:xfrm>
        </p:spPr>
        <p:txBody>
          <a:bodyPr/>
          <a:lstStyle/>
          <a:p>
            <a:r>
              <a:rPr lang="en-GB" altLang="en-US" smtClean="0"/>
              <a:t>Textbooks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r>
              <a:rPr lang="en-GB" altLang="en-US" smtClean="0"/>
              <a:t>It is in your best interest to get a textbook for use at home.</a:t>
            </a:r>
          </a:p>
          <a:p>
            <a:endParaRPr lang="en-GB" altLang="en-US" smtClean="0"/>
          </a:p>
          <a:p>
            <a:r>
              <a:rPr lang="en-GB" altLang="en-US" smtClean="0"/>
              <a:t>You will get guided reading every week from at least philosophy or ethics and the questions will be based on one of the main texts we use.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en-GB" altLang="en-US" b="1" smtClean="0"/>
              <a:t>Textbooks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5184775"/>
          </a:xfrm>
        </p:spPr>
        <p:txBody>
          <a:bodyPr/>
          <a:lstStyle/>
          <a:p>
            <a:r>
              <a:rPr lang="en-GB" altLang="en-US" sz="2800" smtClean="0"/>
              <a:t>Religious Studies for OCR: Christianity, Philosophy and Ethics AS and Year 1</a:t>
            </a:r>
          </a:p>
          <a:p>
            <a:r>
              <a:rPr lang="en-GB" altLang="en-US" sz="2800" smtClean="0"/>
              <a:t>Libby Ahluwalia &amp; Robert Bowie</a:t>
            </a:r>
          </a:p>
          <a:p>
            <a:r>
              <a:rPr lang="en-GB" altLang="en-US" sz="2800" smtClean="0"/>
              <a:t>ISBN: 978-0-19-839285-9</a:t>
            </a:r>
          </a:p>
          <a:p>
            <a:r>
              <a:rPr lang="en-GB" altLang="en-US" sz="2800" smtClean="0"/>
              <a:t>Amazon £25.50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41663"/>
            <a:ext cx="3781425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Bridging tasks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Complete over the summer</a:t>
            </a:r>
          </a:p>
          <a:p>
            <a:endParaRPr lang="en-GB" altLang="en-US" smtClean="0"/>
          </a:p>
          <a:p>
            <a:r>
              <a:rPr lang="en-GB" altLang="en-US" smtClean="0"/>
              <a:t>Bring evidence of what you have done in September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7">
      <a:dk1>
        <a:srgbClr val="424458"/>
      </a:dk1>
      <a:lt1>
        <a:srgbClr val="FFFFFF"/>
      </a:lt1>
      <a:dk2>
        <a:srgbClr val="000066"/>
      </a:dk2>
      <a:lt2>
        <a:srgbClr val="FFFFFF"/>
      </a:lt2>
      <a:accent1>
        <a:srgbClr val="6666FF"/>
      </a:accent1>
      <a:accent2>
        <a:srgbClr val="333399"/>
      </a:accent2>
      <a:accent3>
        <a:srgbClr val="AAAAB8"/>
      </a:accent3>
      <a:accent4>
        <a:srgbClr val="DADADA"/>
      </a:accent4>
      <a:accent5>
        <a:srgbClr val="B8B8FF"/>
      </a:accent5>
      <a:accent6>
        <a:srgbClr val="2D2D8A"/>
      </a:accent6>
      <a:hlink>
        <a:srgbClr val="FF9900"/>
      </a:hlink>
      <a:folHlink>
        <a:srgbClr val="CCCC00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Watermark 8">
    <a:dk1>
      <a:srgbClr val="1C1C1C"/>
    </a:dk1>
    <a:lt1>
      <a:srgbClr val="FFFFCC"/>
    </a:lt1>
    <a:dk2>
      <a:srgbClr val="390B20"/>
    </a:dk2>
    <a:lt2>
      <a:srgbClr val="FFFFCC"/>
    </a:lt2>
    <a:accent1>
      <a:srgbClr val="FF916F"/>
    </a:accent1>
    <a:accent2>
      <a:srgbClr val="561450"/>
    </a:accent2>
    <a:accent3>
      <a:srgbClr val="AEAAAB"/>
    </a:accent3>
    <a:accent4>
      <a:srgbClr val="DADAAE"/>
    </a:accent4>
    <a:accent5>
      <a:srgbClr val="FFC7BB"/>
    </a:accent5>
    <a:accent6>
      <a:srgbClr val="4D1148"/>
    </a:accent6>
    <a:hlink>
      <a:srgbClr val="637D95"/>
    </a:hlink>
    <a:folHlink>
      <a:srgbClr val="FF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170</TotalTime>
  <Words>696</Words>
  <Application>Microsoft Office PowerPoint</Application>
  <PresentationFormat>On-screen Show (4:3)</PresentationFormat>
  <Paragraphs>88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Wingdings</vt:lpstr>
      <vt:lpstr>Calibri</vt:lpstr>
      <vt:lpstr>Times New Roman</vt:lpstr>
      <vt:lpstr>Arial Rounded MT Bold</vt:lpstr>
      <vt:lpstr>Watermark</vt:lpstr>
      <vt:lpstr>So what is A-Level Religious Studies: Christianity, philosophy and ethics?</vt:lpstr>
      <vt:lpstr>Expectations</vt:lpstr>
      <vt:lpstr>PowerPoint Presentation</vt:lpstr>
      <vt:lpstr>PowerPoint Presentation</vt:lpstr>
      <vt:lpstr>PowerPoint Presentation</vt:lpstr>
      <vt:lpstr>The exam…</vt:lpstr>
      <vt:lpstr>Textbooks</vt:lpstr>
      <vt:lpstr>Textbooks</vt:lpstr>
      <vt:lpstr>Bridging tasks</vt:lpstr>
      <vt:lpstr>WHAT IS ETHICS?</vt:lpstr>
      <vt:lpstr>Objectives:</vt:lpstr>
      <vt:lpstr>LOOK AT THE ‘MAKING MORAL DECISIONS’ SHEET.</vt:lpstr>
      <vt:lpstr>WHAT IS ETHICS?</vt:lpstr>
      <vt:lpstr>1. Do good/bad and right/wrong exist?</vt:lpstr>
      <vt:lpstr>2. What is meant by the moral terms good/bad and right/wrong?</vt:lpstr>
      <vt:lpstr>3. Are there good/bad and right/wrong actions?</vt:lpstr>
      <vt:lpstr>4. What should the individual or society do in order to be morally good or right?</vt:lpstr>
      <vt:lpstr>PowerPoint Presentation</vt:lpstr>
      <vt:lpstr>UTILITARIAN ETHICS</vt:lpstr>
      <vt:lpstr>PowerPoint Presentation</vt:lpstr>
      <vt:lpstr>NATURAL LAW ETHICS</vt:lpstr>
      <vt:lpstr>PowerPoint Presentation</vt:lpstr>
      <vt:lpstr>KANT’S ETHICS</vt:lpstr>
      <vt:lpstr>PowerPoint Presentation</vt:lpstr>
      <vt:lpstr>CHRISTIAN ETHICS</vt:lpstr>
      <vt:lpstr>PowerPoint Presentation</vt:lpstr>
      <vt:lpstr>NOW RETURN TO THE ‘MAKING ETHICAL DECISIONS’ SHEET.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ETHICS?</dc:title>
  <dc:creator>STRC11</dc:creator>
  <cp:lastModifiedBy>Fiona Daft</cp:lastModifiedBy>
  <cp:revision>27</cp:revision>
  <dcterms:created xsi:type="dcterms:W3CDTF">2011-06-28T17:03:24Z</dcterms:created>
  <dcterms:modified xsi:type="dcterms:W3CDTF">2020-06-10T08:33:02Z</dcterms:modified>
</cp:coreProperties>
</file>